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2"/>
    <p:sldMasterId id="2147483667" r:id="rId3"/>
  </p:sldMasterIdLst>
  <p:notesMasterIdLst>
    <p:notesMasterId r:id="rId36"/>
  </p:notesMasterIdLst>
  <p:handoutMasterIdLst>
    <p:handoutMasterId r:id="rId37"/>
  </p:handoutMasterIdLst>
  <p:sldIdLst>
    <p:sldId id="399" r:id="rId4"/>
    <p:sldId id="595" r:id="rId5"/>
    <p:sldId id="596" r:id="rId6"/>
    <p:sldId id="601" r:id="rId7"/>
    <p:sldId id="636" r:id="rId8"/>
    <p:sldId id="641" r:id="rId9"/>
    <p:sldId id="637" r:id="rId10"/>
    <p:sldId id="634" r:id="rId11"/>
    <p:sldId id="629" r:id="rId12"/>
    <p:sldId id="632" r:id="rId13"/>
    <p:sldId id="608" r:id="rId14"/>
    <p:sldId id="665" r:id="rId15"/>
    <p:sldId id="667" r:id="rId16"/>
    <p:sldId id="643" r:id="rId17"/>
    <p:sldId id="644" r:id="rId18"/>
    <p:sldId id="649" r:id="rId19"/>
    <p:sldId id="651" r:id="rId20"/>
    <p:sldId id="654" r:id="rId21"/>
    <p:sldId id="655" r:id="rId22"/>
    <p:sldId id="659" r:id="rId23"/>
    <p:sldId id="668" r:id="rId24"/>
    <p:sldId id="670" r:id="rId25"/>
    <p:sldId id="660" r:id="rId26"/>
    <p:sldId id="593" r:id="rId27"/>
    <p:sldId id="664" r:id="rId28"/>
    <p:sldId id="610" r:id="rId29"/>
    <p:sldId id="612" r:id="rId30"/>
    <p:sldId id="616" r:id="rId31"/>
    <p:sldId id="630" r:id="rId32"/>
    <p:sldId id="624" r:id="rId33"/>
    <p:sldId id="625" r:id="rId34"/>
    <p:sldId id="626" r:id="rId35"/>
  </p:sldIdLst>
  <p:sldSz cx="9144000" cy="6858000" type="screen4x3"/>
  <p:notesSz cx="6797675" cy="9926638"/>
  <p:defaultTextStyle>
    <a:defPPr>
      <a:defRPr lang="en-GB"/>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3786" autoAdjust="0"/>
  </p:normalViewPr>
  <p:slideViewPr>
    <p:cSldViewPr>
      <p:cViewPr varScale="1">
        <p:scale>
          <a:sx n="109" d="100"/>
          <a:sy n="109" d="100"/>
        </p:scale>
        <p:origin x="9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402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4.xml.rels><?xml version="1.0" encoding="UTF-8" standalone="yes"?>
<Relationships xmlns="http://schemas.openxmlformats.org/package/2006/relationships"><Relationship Id="rId2" Type="http://schemas.openxmlformats.org/officeDocument/2006/relationships/hyperlink" Target="https://edps.europa.eu/sites/edp/files/publication/05-11-28_dpo_paper_en.pdf" TargetMode="External"/><Relationship Id="rId1" Type="http://schemas.openxmlformats.org/officeDocument/2006/relationships/hyperlink" Target="https://edps.europa.eu/sites/edp/files/publication/10-10-14_dpo_standards_en.pdf"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BCDAF-4B73-4CA5-9359-C10EFD8117C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D132669B-ED05-4EC2-AD22-2A8FBFD1BF57}">
      <dgm:prSet/>
      <dgm:spPr/>
      <dgm:t>
        <a:bodyPr/>
        <a:lstStyle/>
        <a:p>
          <a:pPr rtl="0"/>
          <a:r>
            <a:rPr lang="fr-FR" dirty="0" smtClean="0"/>
            <a:t>DPO – how?</a:t>
          </a:r>
          <a:endParaRPr lang="en-GB" dirty="0"/>
        </a:p>
      </dgm:t>
    </dgm:pt>
    <dgm:pt modelId="{537DBCA8-DA90-4B1F-9518-94DBFECE8563}" type="parTrans" cxnId="{40383D80-6884-43E9-AD1E-2CA4D07D1AE1}">
      <dgm:prSet/>
      <dgm:spPr/>
      <dgm:t>
        <a:bodyPr/>
        <a:lstStyle/>
        <a:p>
          <a:endParaRPr lang="en-GB"/>
        </a:p>
      </dgm:t>
    </dgm:pt>
    <dgm:pt modelId="{5B8AA77D-99D9-4409-B9F1-70AB0E9EC7B5}" type="sibTrans" cxnId="{40383D80-6884-43E9-AD1E-2CA4D07D1AE1}">
      <dgm:prSet/>
      <dgm:spPr/>
      <dgm:t>
        <a:bodyPr/>
        <a:lstStyle/>
        <a:p>
          <a:endParaRPr lang="en-GB"/>
        </a:p>
      </dgm:t>
    </dgm:pt>
    <dgm:pt modelId="{51025D2F-F3AD-477E-A1D2-EE18C08BE66E}">
      <dgm:prSet/>
      <dgm:spPr/>
      <dgm:t>
        <a:bodyPr/>
        <a:lstStyle/>
        <a:p>
          <a:pPr rtl="0"/>
          <a:r>
            <a:rPr lang="en-GB" dirty="0" smtClean="0"/>
            <a:t>DPO – what?</a:t>
          </a:r>
          <a:endParaRPr lang="en-GB" dirty="0"/>
        </a:p>
      </dgm:t>
    </dgm:pt>
    <dgm:pt modelId="{123C6796-879C-4E37-A79D-246D0BD65706}" type="parTrans" cxnId="{AF274012-51E9-4825-99DB-D37581748C7D}">
      <dgm:prSet/>
      <dgm:spPr/>
      <dgm:t>
        <a:bodyPr/>
        <a:lstStyle/>
        <a:p>
          <a:endParaRPr lang="en-GB"/>
        </a:p>
      </dgm:t>
    </dgm:pt>
    <dgm:pt modelId="{39191095-F40B-460D-9DB7-19199FE3B491}" type="sibTrans" cxnId="{AF274012-51E9-4825-99DB-D37581748C7D}">
      <dgm:prSet/>
      <dgm:spPr/>
      <dgm:t>
        <a:bodyPr/>
        <a:lstStyle/>
        <a:p>
          <a:endParaRPr lang="en-GB"/>
        </a:p>
      </dgm:t>
    </dgm:pt>
    <dgm:pt modelId="{B0447890-ED76-4A26-A01D-0C2AA476A7E9}">
      <dgm:prSet/>
      <dgm:spPr/>
      <dgm:t>
        <a:bodyPr/>
        <a:lstStyle/>
        <a:p>
          <a:pPr rtl="0"/>
          <a:r>
            <a:rPr lang="en-GB" dirty="0" smtClean="0"/>
            <a:t>DPO – take off!</a:t>
          </a:r>
          <a:endParaRPr lang="en-GB" dirty="0"/>
        </a:p>
      </dgm:t>
    </dgm:pt>
    <dgm:pt modelId="{7C2A051F-9510-4C29-993F-120712051B72}" type="parTrans" cxnId="{5B8CEA35-3800-41CF-817E-13C9CC5E9280}">
      <dgm:prSet/>
      <dgm:spPr/>
      <dgm:t>
        <a:bodyPr/>
        <a:lstStyle/>
        <a:p>
          <a:endParaRPr lang="en-GB"/>
        </a:p>
      </dgm:t>
    </dgm:pt>
    <dgm:pt modelId="{9965C2A0-71A5-4493-9833-BCDB2EAD6852}" type="sibTrans" cxnId="{5B8CEA35-3800-41CF-817E-13C9CC5E9280}">
      <dgm:prSet/>
      <dgm:spPr/>
      <dgm:t>
        <a:bodyPr/>
        <a:lstStyle/>
        <a:p>
          <a:endParaRPr lang="en-GB"/>
        </a:p>
      </dgm:t>
    </dgm:pt>
    <dgm:pt modelId="{92126EBE-FDE9-417D-8BE1-0F95730D4274}" type="pres">
      <dgm:prSet presAssocID="{867BCDAF-4B73-4CA5-9359-C10EFD8117C7}" presName="linear" presStyleCnt="0">
        <dgm:presLayoutVars>
          <dgm:dir/>
          <dgm:animLvl val="lvl"/>
          <dgm:resizeHandles val="exact"/>
        </dgm:presLayoutVars>
      </dgm:prSet>
      <dgm:spPr/>
      <dgm:t>
        <a:bodyPr/>
        <a:lstStyle/>
        <a:p>
          <a:endParaRPr lang="en-GB"/>
        </a:p>
      </dgm:t>
    </dgm:pt>
    <dgm:pt modelId="{3E24BF27-1FD7-437E-882B-D3F336F728D9}" type="pres">
      <dgm:prSet presAssocID="{51025D2F-F3AD-477E-A1D2-EE18C08BE66E}" presName="parentLin" presStyleCnt="0"/>
      <dgm:spPr/>
    </dgm:pt>
    <dgm:pt modelId="{393ECC48-2906-4627-8A6F-FE01DAD1030F}" type="pres">
      <dgm:prSet presAssocID="{51025D2F-F3AD-477E-A1D2-EE18C08BE66E}" presName="parentLeftMargin" presStyleLbl="node1" presStyleIdx="0" presStyleCnt="3"/>
      <dgm:spPr/>
      <dgm:t>
        <a:bodyPr/>
        <a:lstStyle/>
        <a:p>
          <a:endParaRPr lang="en-GB"/>
        </a:p>
      </dgm:t>
    </dgm:pt>
    <dgm:pt modelId="{50B2812E-8B97-4E0D-BB24-A4C69A8C1E9E}" type="pres">
      <dgm:prSet presAssocID="{51025D2F-F3AD-477E-A1D2-EE18C08BE66E}" presName="parentText" presStyleLbl="node1" presStyleIdx="0" presStyleCnt="3">
        <dgm:presLayoutVars>
          <dgm:chMax val="0"/>
          <dgm:bulletEnabled val="1"/>
        </dgm:presLayoutVars>
      </dgm:prSet>
      <dgm:spPr/>
      <dgm:t>
        <a:bodyPr/>
        <a:lstStyle/>
        <a:p>
          <a:endParaRPr lang="en-GB"/>
        </a:p>
      </dgm:t>
    </dgm:pt>
    <dgm:pt modelId="{E191168E-4EF3-4420-9118-574FAE3F6FA6}" type="pres">
      <dgm:prSet presAssocID="{51025D2F-F3AD-477E-A1D2-EE18C08BE66E}" presName="negativeSpace" presStyleCnt="0"/>
      <dgm:spPr/>
    </dgm:pt>
    <dgm:pt modelId="{956D73B3-08D1-42D5-BD94-421791801F4C}" type="pres">
      <dgm:prSet presAssocID="{51025D2F-F3AD-477E-A1D2-EE18C08BE66E}" presName="childText" presStyleLbl="conFgAcc1" presStyleIdx="0" presStyleCnt="3">
        <dgm:presLayoutVars>
          <dgm:bulletEnabled val="1"/>
        </dgm:presLayoutVars>
      </dgm:prSet>
      <dgm:spPr/>
    </dgm:pt>
    <dgm:pt modelId="{377588EA-45FF-4A31-B9A8-D3014C6B2DB8}" type="pres">
      <dgm:prSet presAssocID="{39191095-F40B-460D-9DB7-19199FE3B491}" presName="spaceBetweenRectangles" presStyleCnt="0"/>
      <dgm:spPr/>
    </dgm:pt>
    <dgm:pt modelId="{1DCE8CA7-9985-4CFD-8F31-DA529B1E31B0}" type="pres">
      <dgm:prSet presAssocID="{D132669B-ED05-4EC2-AD22-2A8FBFD1BF57}" presName="parentLin" presStyleCnt="0"/>
      <dgm:spPr/>
      <dgm:t>
        <a:bodyPr/>
        <a:lstStyle/>
        <a:p>
          <a:endParaRPr lang="en-GB"/>
        </a:p>
      </dgm:t>
    </dgm:pt>
    <dgm:pt modelId="{C369F2D8-00F8-4D05-BCE7-742F2046A2F6}" type="pres">
      <dgm:prSet presAssocID="{D132669B-ED05-4EC2-AD22-2A8FBFD1BF57}" presName="parentLeftMargin" presStyleLbl="node1" presStyleIdx="0" presStyleCnt="3"/>
      <dgm:spPr/>
      <dgm:t>
        <a:bodyPr/>
        <a:lstStyle/>
        <a:p>
          <a:endParaRPr lang="en-GB"/>
        </a:p>
      </dgm:t>
    </dgm:pt>
    <dgm:pt modelId="{97527A7C-0ED1-40D9-8DEA-84810298E141}" type="pres">
      <dgm:prSet presAssocID="{D132669B-ED05-4EC2-AD22-2A8FBFD1BF57}" presName="parentText" presStyleLbl="node1" presStyleIdx="1" presStyleCnt="3" custScaleX="99378">
        <dgm:presLayoutVars>
          <dgm:chMax val="0"/>
          <dgm:bulletEnabled val="1"/>
        </dgm:presLayoutVars>
      </dgm:prSet>
      <dgm:spPr/>
      <dgm:t>
        <a:bodyPr/>
        <a:lstStyle/>
        <a:p>
          <a:endParaRPr lang="en-GB"/>
        </a:p>
      </dgm:t>
    </dgm:pt>
    <dgm:pt modelId="{E80D1628-655E-4BFD-BC5C-FD1D1A9464FE}" type="pres">
      <dgm:prSet presAssocID="{D132669B-ED05-4EC2-AD22-2A8FBFD1BF57}" presName="negativeSpace" presStyleCnt="0"/>
      <dgm:spPr/>
      <dgm:t>
        <a:bodyPr/>
        <a:lstStyle/>
        <a:p>
          <a:endParaRPr lang="en-GB"/>
        </a:p>
      </dgm:t>
    </dgm:pt>
    <dgm:pt modelId="{692762F7-E8C7-4CDE-A07A-05B52304E4AE}" type="pres">
      <dgm:prSet presAssocID="{D132669B-ED05-4EC2-AD22-2A8FBFD1BF57}" presName="childText" presStyleLbl="conFgAcc1" presStyleIdx="1" presStyleCnt="3">
        <dgm:presLayoutVars>
          <dgm:bulletEnabled val="1"/>
        </dgm:presLayoutVars>
      </dgm:prSet>
      <dgm:spPr/>
      <dgm:t>
        <a:bodyPr/>
        <a:lstStyle/>
        <a:p>
          <a:endParaRPr lang="en-GB"/>
        </a:p>
      </dgm:t>
    </dgm:pt>
    <dgm:pt modelId="{AC3BFD1B-077D-41A7-B690-2A5AA5CE560D}" type="pres">
      <dgm:prSet presAssocID="{5B8AA77D-99D9-4409-B9F1-70AB0E9EC7B5}" presName="spaceBetweenRectangles" presStyleCnt="0"/>
      <dgm:spPr/>
      <dgm:t>
        <a:bodyPr/>
        <a:lstStyle/>
        <a:p>
          <a:endParaRPr lang="en-GB"/>
        </a:p>
      </dgm:t>
    </dgm:pt>
    <dgm:pt modelId="{2354D896-9C2F-4D36-B32E-A1B03F43338E}" type="pres">
      <dgm:prSet presAssocID="{B0447890-ED76-4A26-A01D-0C2AA476A7E9}" presName="parentLin" presStyleCnt="0"/>
      <dgm:spPr/>
    </dgm:pt>
    <dgm:pt modelId="{252CA371-0F8E-4A6A-9335-D8892E4B46D7}" type="pres">
      <dgm:prSet presAssocID="{B0447890-ED76-4A26-A01D-0C2AA476A7E9}" presName="parentLeftMargin" presStyleLbl="node1" presStyleIdx="1" presStyleCnt="3"/>
      <dgm:spPr/>
      <dgm:t>
        <a:bodyPr/>
        <a:lstStyle/>
        <a:p>
          <a:endParaRPr lang="en-GB"/>
        </a:p>
      </dgm:t>
    </dgm:pt>
    <dgm:pt modelId="{0886D7E7-1F49-43A0-AD25-360EC382F9F3}" type="pres">
      <dgm:prSet presAssocID="{B0447890-ED76-4A26-A01D-0C2AA476A7E9}" presName="parentText" presStyleLbl="node1" presStyleIdx="2" presStyleCnt="3">
        <dgm:presLayoutVars>
          <dgm:chMax val="0"/>
          <dgm:bulletEnabled val="1"/>
        </dgm:presLayoutVars>
      </dgm:prSet>
      <dgm:spPr/>
      <dgm:t>
        <a:bodyPr/>
        <a:lstStyle/>
        <a:p>
          <a:endParaRPr lang="en-GB"/>
        </a:p>
      </dgm:t>
    </dgm:pt>
    <dgm:pt modelId="{456B2021-7C4C-4AA9-BB3F-045C01AC1C80}" type="pres">
      <dgm:prSet presAssocID="{B0447890-ED76-4A26-A01D-0C2AA476A7E9}" presName="negativeSpace" presStyleCnt="0"/>
      <dgm:spPr/>
    </dgm:pt>
    <dgm:pt modelId="{84E99DA3-37E4-4EE1-B5C7-7360FC6A307F}" type="pres">
      <dgm:prSet presAssocID="{B0447890-ED76-4A26-A01D-0C2AA476A7E9}" presName="childText" presStyleLbl="conFgAcc1" presStyleIdx="2" presStyleCnt="3">
        <dgm:presLayoutVars>
          <dgm:bulletEnabled val="1"/>
        </dgm:presLayoutVars>
      </dgm:prSet>
      <dgm:spPr/>
    </dgm:pt>
  </dgm:ptLst>
  <dgm:cxnLst>
    <dgm:cxn modelId="{01823115-BEA9-494B-AC5E-4BABCD6019A8}" type="presOf" srcId="{867BCDAF-4B73-4CA5-9359-C10EFD8117C7}" destId="{92126EBE-FDE9-417D-8BE1-0F95730D4274}" srcOrd="0" destOrd="0" presId="urn:microsoft.com/office/officeart/2005/8/layout/list1"/>
    <dgm:cxn modelId="{DCEE3A49-B519-4681-88A1-B5059CDFD7F0}" type="presOf" srcId="{D132669B-ED05-4EC2-AD22-2A8FBFD1BF57}" destId="{97527A7C-0ED1-40D9-8DEA-84810298E141}" srcOrd="1" destOrd="0" presId="urn:microsoft.com/office/officeart/2005/8/layout/list1"/>
    <dgm:cxn modelId="{3DE0F9BB-204F-45EB-9BCC-0F07DC71EAEA}" type="presOf" srcId="{B0447890-ED76-4A26-A01D-0C2AA476A7E9}" destId="{0886D7E7-1F49-43A0-AD25-360EC382F9F3}" srcOrd="1" destOrd="0" presId="urn:microsoft.com/office/officeart/2005/8/layout/list1"/>
    <dgm:cxn modelId="{D6E34765-68E4-4508-A484-6316C83CE502}" type="presOf" srcId="{B0447890-ED76-4A26-A01D-0C2AA476A7E9}" destId="{252CA371-0F8E-4A6A-9335-D8892E4B46D7}" srcOrd="0" destOrd="0" presId="urn:microsoft.com/office/officeart/2005/8/layout/list1"/>
    <dgm:cxn modelId="{40383D80-6884-43E9-AD1E-2CA4D07D1AE1}" srcId="{867BCDAF-4B73-4CA5-9359-C10EFD8117C7}" destId="{D132669B-ED05-4EC2-AD22-2A8FBFD1BF57}" srcOrd="1" destOrd="0" parTransId="{537DBCA8-DA90-4B1F-9518-94DBFECE8563}" sibTransId="{5B8AA77D-99D9-4409-B9F1-70AB0E9EC7B5}"/>
    <dgm:cxn modelId="{5B8CEA35-3800-41CF-817E-13C9CC5E9280}" srcId="{867BCDAF-4B73-4CA5-9359-C10EFD8117C7}" destId="{B0447890-ED76-4A26-A01D-0C2AA476A7E9}" srcOrd="2" destOrd="0" parTransId="{7C2A051F-9510-4C29-993F-120712051B72}" sibTransId="{9965C2A0-71A5-4493-9833-BCDB2EAD6852}"/>
    <dgm:cxn modelId="{80C5F40D-8ACF-4206-AF5B-B25FACF4A5A9}" type="presOf" srcId="{51025D2F-F3AD-477E-A1D2-EE18C08BE66E}" destId="{393ECC48-2906-4627-8A6F-FE01DAD1030F}" srcOrd="0" destOrd="0" presId="urn:microsoft.com/office/officeart/2005/8/layout/list1"/>
    <dgm:cxn modelId="{AF274012-51E9-4825-99DB-D37581748C7D}" srcId="{867BCDAF-4B73-4CA5-9359-C10EFD8117C7}" destId="{51025D2F-F3AD-477E-A1D2-EE18C08BE66E}" srcOrd="0" destOrd="0" parTransId="{123C6796-879C-4E37-A79D-246D0BD65706}" sibTransId="{39191095-F40B-460D-9DB7-19199FE3B491}"/>
    <dgm:cxn modelId="{16BFBBD6-0E1B-4E5E-ACEB-990D3EF3DBAC}" type="presOf" srcId="{51025D2F-F3AD-477E-A1D2-EE18C08BE66E}" destId="{50B2812E-8B97-4E0D-BB24-A4C69A8C1E9E}" srcOrd="1" destOrd="0" presId="urn:microsoft.com/office/officeart/2005/8/layout/list1"/>
    <dgm:cxn modelId="{AF77278D-E1AA-4CBA-B59F-0AA5E4523C70}" type="presOf" srcId="{D132669B-ED05-4EC2-AD22-2A8FBFD1BF57}" destId="{C369F2D8-00F8-4D05-BCE7-742F2046A2F6}" srcOrd="0" destOrd="0" presId="urn:microsoft.com/office/officeart/2005/8/layout/list1"/>
    <dgm:cxn modelId="{2D557871-7B38-4940-B2F0-1FE256035BC2}" type="presParOf" srcId="{92126EBE-FDE9-417D-8BE1-0F95730D4274}" destId="{3E24BF27-1FD7-437E-882B-D3F336F728D9}" srcOrd="0" destOrd="0" presId="urn:microsoft.com/office/officeart/2005/8/layout/list1"/>
    <dgm:cxn modelId="{54BD9045-1CDC-4600-AD0A-E9BC3721677A}" type="presParOf" srcId="{3E24BF27-1FD7-437E-882B-D3F336F728D9}" destId="{393ECC48-2906-4627-8A6F-FE01DAD1030F}" srcOrd="0" destOrd="0" presId="urn:microsoft.com/office/officeart/2005/8/layout/list1"/>
    <dgm:cxn modelId="{26AD3202-03ED-4EA9-A2CC-E05EA87F60A4}" type="presParOf" srcId="{3E24BF27-1FD7-437E-882B-D3F336F728D9}" destId="{50B2812E-8B97-4E0D-BB24-A4C69A8C1E9E}" srcOrd="1" destOrd="0" presId="urn:microsoft.com/office/officeart/2005/8/layout/list1"/>
    <dgm:cxn modelId="{EF8ACA4C-372D-43E3-BA75-A2DA702DF667}" type="presParOf" srcId="{92126EBE-FDE9-417D-8BE1-0F95730D4274}" destId="{E191168E-4EF3-4420-9118-574FAE3F6FA6}" srcOrd="1" destOrd="0" presId="urn:microsoft.com/office/officeart/2005/8/layout/list1"/>
    <dgm:cxn modelId="{1E2E1CB2-F455-40E9-AE37-896018BD524D}" type="presParOf" srcId="{92126EBE-FDE9-417D-8BE1-0F95730D4274}" destId="{956D73B3-08D1-42D5-BD94-421791801F4C}" srcOrd="2" destOrd="0" presId="urn:microsoft.com/office/officeart/2005/8/layout/list1"/>
    <dgm:cxn modelId="{FDB9201A-B0A0-466A-AE99-0B7E623E2445}" type="presParOf" srcId="{92126EBE-FDE9-417D-8BE1-0F95730D4274}" destId="{377588EA-45FF-4A31-B9A8-D3014C6B2DB8}" srcOrd="3" destOrd="0" presId="urn:microsoft.com/office/officeart/2005/8/layout/list1"/>
    <dgm:cxn modelId="{A6D7789E-6617-44D3-B76B-2B411C857B8D}" type="presParOf" srcId="{92126EBE-FDE9-417D-8BE1-0F95730D4274}" destId="{1DCE8CA7-9985-4CFD-8F31-DA529B1E31B0}" srcOrd="4" destOrd="0" presId="urn:microsoft.com/office/officeart/2005/8/layout/list1"/>
    <dgm:cxn modelId="{7FADBE93-6137-4C80-86E5-69BD52E46D6D}" type="presParOf" srcId="{1DCE8CA7-9985-4CFD-8F31-DA529B1E31B0}" destId="{C369F2D8-00F8-4D05-BCE7-742F2046A2F6}" srcOrd="0" destOrd="0" presId="urn:microsoft.com/office/officeart/2005/8/layout/list1"/>
    <dgm:cxn modelId="{72385AA5-BC53-4CD0-BFFB-A303EE06888A}" type="presParOf" srcId="{1DCE8CA7-9985-4CFD-8F31-DA529B1E31B0}" destId="{97527A7C-0ED1-40D9-8DEA-84810298E141}" srcOrd="1" destOrd="0" presId="urn:microsoft.com/office/officeart/2005/8/layout/list1"/>
    <dgm:cxn modelId="{6611F785-BF6A-43E9-B17E-3D150C694EA3}" type="presParOf" srcId="{92126EBE-FDE9-417D-8BE1-0F95730D4274}" destId="{E80D1628-655E-4BFD-BC5C-FD1D1A9464FE}" srcOrd="5" destOrd="0" presId="urn:microsoft.com/office/officeart/2005/8/layout/list1"/>
    <dgm:cxn modelId="{E272E792-DB89-4680-BAC3-F4985039633C}" type="presParOf" srcId="{92126EBE-FDE9-417D-8BE1-0F95730D4274}" destId="{692762F7-E8C7-4CDE-A07A-05B52304E4AE}" srcOrd="6" destOrd="0" presId="urn:microsoft.com/office/officeart/2005/8/layout/list1"/>
    <dgm:cxn modelId="{029CFC98-3CB7-414F-AC52-14EDAF8B8301}" type="presParOf" srcId="{92126EBE-FDE9-417D-8BE1-0F95730D4274}" destId="{AC3BFD1B-077D-41A7-B690-2A5AA5CE560D}" srcOrd="7" destOrd="0" presId="urn:microsoft.com/office/officeart/2005/8/layout/list1"/>
    <dgm:cxn modelId="{9875F0B7-DA89-4D6F-A935-7252BE48DE71}" type="presParOf" srcId="{92126EBE-FDE9-417D-8BE1-0F95730D4274}" destId="{2354D896-9C2F-4D36-B32E-A1B03F43338E}" srcOrd="8" destOrd="0" presId="urn:microsoft.com/office/officeart/2005/8/layout/list1"/>
    <dgm:cxn modelId="{282336CF-484D-4BB3-AC2E-1BB4D03D936D}" type="presParOf" srcId="{2354D896-9C2F-4D36-B32E-A1B03F43338E}" destId="{252CA371-0F8E-4A6A-9335-D8892E4B46D7}" srcOrd="0" destOrd="0" presId="urn:microsoft.com/office/officeart/2005/8/layout/list1"/>
    <dgm:cxn modelId="{7BCDACB5-8E19-4E1F-BC0F-B29CD69127F5}" type="presParOf" srcId="{2354D896-9C2F-4D36-B32E-A1B03F43338E}" destId="{0886D7E7-1F49-43A0-AD25-360EC382F9F3}" srcOrd="1" destOrd="0" presId="urn:microsoft.com/office/officeart/2005/8/layout/list1"/>
    <dgm:cxn modelId="{9A71806A-C9DE-4FE3-A020-C05F5B46947C}" type="presParOf" srcId="{92126EBE-FDE9-417D-8BE1-0F95730D4274}" destId="{456B2021-7C4C-4AA9-BB3F-045C01AC1C80}" srcOrd="9" destOrd="0" presId="urn:microsoft.com/office/officeart/2005/8/layout/list1"/>
    <dgm:cxn modelId="{C9A1E906-C3A8-4062-8CE2-96B633544593}" type="presParOf" srcId="{92126EBE-FDE9-417D-8BE1-0F95730D4274}" destId="{84E99DA3-37E4-4EE1-B5C7-7360FC6A30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A3B08A6-EC6D-4348-92C2-B59B72944C84}" type="doc">
      <dgm:prSet loTypeId="urn:microsoft.com/office/officeart/2005/8/layout/vList2" loCatId="list" qsTypeId="urn:microsoft.com/office/officeart/2005/8/quickstyle/3d3" qsCatId="3D" csTypeId="urn:microsoft.com/office/officeart/2005/8/colors/accent2_5" csCatId="accent2" phldr="1"/>
      <dgm:spPr/>
      <dgm:t>
        <a:bodyPr/>
        <a:lstStyle/>
        <a:p>
          <a:endParaRPr lang="en-GB"/>
        </a:p>
      </dgm:t>
    </dgm:pt>
    <dgm:pt modelId="{6EA8A877-7D28-428D-87B7-D69EB0513443}">
      <dgm:prSet/>
      <dgm:spPr/>
      <dgm:t>
        <a:bodyPr/>
        <a:lstStyle/>
        <a:p>
          <a:pPr rtl="0"/>
          <a:r>
            <a:rPr lang="fr-FR" b="1" dirty="0" err="1" smtClean="0"/>
            <a:t>Privacy</a:t>
          </a:r>
          <a:r>
            <a:rPr lang="fr-FR" b="1" dirty="0" smtClean="0"/>
            <a:t> as </a:t>
          </a:r>
          <a:r>
            <a:rPr lang="fr-FR" b="1" dirty="0" err="1" smtClean="0"/>
            <a:t>award</a:t>
          </a:r>
          <a:r>
            <a:rPr lang="fr-FR" b="1" dirty="0" smtClean="0"/>
            <a:t> </a:t>
          </a:r>
          <a:r>
            <a:rPr lang="fr-FR" b="1" dirty="0" err="1" smtClean="0"/>
            <a:t>criterion</a:t>
          </a:r>
          <a:r>
            <a:rPr lang="fr-FR" b="1" dirty="0" smtClean="0"/>
            <a:t>: «</a:t>
          </a:r>
          <a:r>
            <a:rPr lang="fr-FR" b="1" i="1" dirty="0" smtClean="0"/>
            <a:t> Procure </a:t>
          </a:r>
          <a:r>
            <a:rPr lang="fr-FR" b="1" i="1" dirty="0" err="1" smtClean="0"/>
            <a:t>secure</a:t>
          </a:r>
          <a:r>
            <a:rPr lang="fr-FR" b="1" dirty="0" smtClean="0"/>
            <a:t> »</a:t>
          </a:r>
          <a:endParaRPr lang="en-GB" dirty="0"/>
        </a:p>
      </dgm:t>
    </dgm:pt>
    <dgm:pt modelId="{AFD848FC-5776-430C-8352-BBA24D1A426D}" type="parTrans" cxnId="{B841CEFC-BA02-48C9-A4FB-849824EC0BE3}">
      <dgm:prSet/>
      <dgm:spPr/>
      <dgm:t>
        <a:bodyPr/>
        <a:lstStyle/>
        <a:p>
          <a:endParaRPr lang="en-GB"/>
        </a:p>
      </dgm:t>
    </dgm:pt>
    <dgm:pt modelId="{DCFC0D48-0AA2-4ADE-970F-4A2083D7390F}" type="sibTrans" cxnId="{B841CEFC-BA02-48C9-A4FB-849824EC0BE3}">
      <dgm:prSet/>
      <dgm:spPr/>
      <dgm:t>
        <a:bodyPr/>
        <a:lstStyle/>
        <a:p>
          <a:endParaRPr lang="en-GB"/>
        </a:p>
      </dgm:t>
    </dgm:pt>
    <dgm:pt modelId="{BB986BE1-9E1F-4491-B244-073F5BBA9314}">
      <dgm:prSet/>
      <dgm:spPr/>
      <dgm:t>
        <a:bodyPr/>
        <a:lstStyle/>
        <a:p>
          <a:pPr rtl="0"/>
          <a:r>
            <a:rPr lang="fr-FR" b="1" dirty="0" err="1" smtClean="0"/>
            <a:t>Review</a:t>
          </a:r>
          <a:r>
            <a:rPr lang="fr-FR" b="1" dirty="0" smtClean="0"/>
            <a:t>, update and </a:t>
          </a:r>
          <a:r>
            <a:rPr lang="fr-FR" b="1" dirty="0" err="1" smtClean="0"/>
            <a:t>renegotiate</a:t>
          </a:r>
          <a:r>
            <a:rPr lang="fr-FR" b="1" dirty="0" smtClean="0"/>
            <a:t> </a:t>
          </a:r>
          <a:r>
            <a:rPr lang="fr-FR" b="1" dirty="0" err="1" smtClean="0"/>
            <a:t>contract</a:t>
          </a:r>
          <a:r>
            <a:rPr lang="fr-FR" b="1" dirty="0" smtClean="0"/>
            <a:t> clauses</a:t>
          </a:r>
          <a:endParaRPr lang="en-GB" dirty="0"/>
        </a:p>
      </dgm:t>
    </dgm:pt>
    <dgm:pt modelId="{24B57D73-4346-41F5-8565-A7B0FD975B54}" type="parTrans" cxnId="{3438C016-FD73-4A38-93CD-19D35D0935D0}">
      <dgm:prSet/>
      <dgm:spPr/>
      <dgm:t>
        <a:bodyPr/>
        <a:lstStyle/>
        <a:p>
          <a:endParaRPr lang="en-GB"/>
        </a:p>
      </dgm:t>
    </dgm:pt>
    <dgm:pt modelId="{8AD7462D-16CF-4EBC-B269-48CEC66C8F50}" type="sibTrans" cxnId="{3438C016-FD73-4A38-93CD-19D35D0935D0}">
      <dgm:prSet/>
      <dgm:spPr/>
      <dgm:t>
        <a:bodyPr/>
        <a:lstStyle/>
        <a:p>
          <a:endParaRPr lang="en-GB"/>
        </a:p>
      </dgm:t>
    </dgm:pt>
    <dgm:pt modelId="{2FF5ACF2-B589-4D7C-8116-8DDF957066A9}">
      <dgm:prSet/>
      <dgm:spPr/>
      <dgm:t>
        <a:bodyPr/>
        <a:lstStyle/>
        <a:p>
          <a:pPr rtl="0"/>
          <a:r>
            <a:rPr lang="fr-FR" b="0" dirty="0" err="1" smtClean="0"/>
            <a:t>Contractual</a:t>
          </a:r>
          <a:r>
            <a:rPr lang="fr-FR" b="0" dirty="0" smtClean="0"/>
            <a:t> </a:t>
          </a:r>
          <a:r>
            <a:rPr lang="fr-FR" b="0" dirty="0" err="1" smtClean="0"/>
            <a:t>safeguards</a:t>
          </a:r>
          <a:r>
            <a:rPr lang="fr-FR" b="0" dirty="0" smtClean="0"/>
            <a:t> (</a:t>
          </a:r>
          <a:r>
            <a:rPr lang="fr-FR" b="0" dirty="0" err="1" smtClean="0"/>
            <a:t>security</a:t>
          </a:r>
          <a:r>
            <a:rPr lang="fr-FR" b="0" dirty="0" smtClean="0"/>
            <a:t>, </a:t>
          </a:r>
          <a:r>
            <a:rPr lang="fr-FR" b="0" dirty="0" err="1" smtClean="0"/>
            <a:t>confidentiality</a:t>
          </a:r>
          <a:r>
            <a:rPr lang="fr-FR" b="0" dirty="0" smtClean="0"/>
            <a:t>)</a:t>
          </a:r>
          <a:endParaRPr lang="en-GB" b="0" dirty="0"/>
        </a:p>
      </dgm:t>
    </dgm:pt>
    <dgm:pt modelId="{01CABCC5-B2B8-46ED-B8DA-F8A25C11600A}" type="parTrans" cxnId="{B2508B38-13FE-4FF3-8127-4EDF89489281}">
      <dgm:prSet/>
      <dgm:spPr/>
      <dgm:t>
        <a:bodyPr/>
        <a:lstStyle/>
        <a:p>
          <a:endParaRPr lang="en-GB"/>
        </a:p>
      </dgm:t>
    </dgm:pt>
    <dgm:pt modelId="{9825A3A1-903F-42EA-949F-26BC8BBEEDED}" type="sibTrans" cxnId="{B2508B38-13FE-4FF3-8127-4EDF89489281}">
      <dgm:prSet/>
      <dgm:spPr/>
      <dgm:t>
        <a:bodyPr/>
        <a:lstStyle/>
        <a:p>
          <a:endParaRPr lang="en-GB"/>
        </a:p>
      </dgm:t>
    </dgm:pt>
    <dgm:pt modelId="{55BE1A28-69A6-403F-AF6D-121A7CFB7DCB}">
      <dgm:prSet/>
      <dgm:spPr/>
      <dgm:t>
        <a:bodyPr/>
        <a:lstStyle/>
        <a:p>
          <a:pPr rtl="0"/>
          <a:r>
            <a:rPr lang="fr-FR" b="0" dirty="0" err="1" smtClean="0"/>
            <a:t>Privacy</a:t>
          </a:r>
          <a:r>
            <a:rPr lang="fr-FR" b="0" dirty="0" smtClean="0"/>
            <a:t> </a:t>
          </a:r>
          <a:r>
            <a:rPr lang="fr-FR" b="0" dirty="0" err="1" smtClean="0"/>
            <a:t>statements</a:t>
          </a:r>
          <a:r>
            <a:rPr lang="fr-FR" b="0" dirty="0" smtClean="0"/>
            <a:t>, </a:t>
          </a:r>
          <a:r>
            <a:rPr lang="en-GB" dirty="0" smtClean="0"/>
            <a:t>no sub-sub-contracting...</a:t>
          </a:r>
          <a:endParaRPr lang="en-GB" dirty="0"/>
        </a:p>
      </dgm:t>
    </dgm:pt>
    <dgm:pt modelId="{5A902FC5-F3C5-454B-BA41-6F26CFD1153F}" type="parTrans" cxnId="{DC2236F4-7C28-4414-BF35-40F7E37784C4}">
      <dgm:prSet/>
      <dgm:spPr/>
      <dgm:t>
        <a:bodyPr/>
        <a:lstStyle/>
        <a:p>
          <a:endParaRPr lang="en-GB"/>
        </a:p>
      </dgm:t>
    </dgm:pt>
    <dgm:pt modelId="{626EC8D6-6F33-4C12-A4D0-D6037B64909C}" type="sibTrans" cxnId="{DC2236F4-7C28-4414-BF35-40F7E37784C4}">
      <dgm:prSet/>
      <dgm:spPr/>
      <dgm:t>
        <a:bodyPr/>
        <a:lstStyle/>
        <a:p>
          <a:endParaRPr lang="en-GB"/>
        </a:p>
      </dgm:t>
    </dgm:pt>
    <dgm:pt modelId="{C3BBD95D-327C-476C-A92E-9934DCA34C0B}">
      <dgm:prSet/>
      <dgm:spPr/>
      <dgm:t>
        <a:bodyPr/>
        <a:lstStyle/>
        <a:p>
          <a:pPr defTabSz="711200" rtl="0">
            <a:lnSpc>
              <a:spcPct val="90000"/>
            </a:lnSpc>
            <a:spcBef>
              <a:spcPct val="0"/>
            </a:spcBef>
            <a:spcAft>
              <a:spcPct val="35000"/>
            </a:spcAft>
          </a:pPr>
          <a:endParaRPr lang="en-GB" dirty="0"/>
        </a:p>
      </dgm:t>
    </dgm:pt>
    <dgm:pt modelId="{EA55A924-75E2-42A8-BBA2-F83D6F089B1A}" type="parTrans" cxnId="{01DC6405-B84F-445B-AEA9-1EF58C12A338}">
      <dgm:prSet/>
      <dgm:spPr/>
      <dgm:t>
        <a:bodyPr/>
        <a:lstStyle/>
        <a:p>
          <a:endParaRPr lang="en-GB"/>
        </a:p>
      </dgm:t>
    </dgm:pt>
    <dgm:pt modelId="{6CBE73DB-50D5-40E0-B555-D2363722E7CF}" type="sibTrans" cxnId="{01DC6405-B84F-445B-AEA9-1EF58C12A338}">
      <dgm:prSet/>
      <dgm:spPr/>
      <dgm:t>
        <a:bodyPr/>
        <a:lstStyle/>
        <a:p>
          <a:endParaRPr lang="en-GB"/>
        </a:p>
      </dgm:t>
    </dgm:pt>
    <dgm:pt modelId="{9FF0A2B1-3BB0-417B-81D5-743EF5BC3F27}">
      <dgm:prSet/>
      <dgm:spPr/>
      <dgm:t>
        <a:bodyPr/>
        <a:lstStyle/>
        <a:p>
          <a:pPr rtl="0"/>
          <a:r>
            <a:rPr lang="fr-FR" b="1" dirty="0" smtClean="0"/>
            <a:t>Controller </a:t>
          </a:r>
          <a:r>
            <a:rPr lang="fr-FR" b="1" dirty="0" err="1" smtClean="0"/>
            <a:t>can</a:t>
          </a:r>
          <a:r>
            <a:rPr lang="fr-FR" b="1" dirty="0" smtClean="0"/>
            <a:t> </a:t>
          </a:r>
          <a:r>
            <a:rPr lang="fr-FR" b="1" dirty="0" err="1" smtClean="0"/>
            <a:t>verify</a:t>
          </a:r>
          <a:r>
            <a:rPr lang="fr-FR" b="1" dirty="0" smtClean="0"/>
            <a:t> compliance via audits</a:t>
          </a:r>
          <a:endParaRPr lang="en-GB" dirty="0"/>
        </a:p>
      </dgm:t>
    </dgm:pt>
    <dgm:pt modelId="{694EFC76-AD74-4269-8F91-3F8EE5A99331}" type="parTrans" cxnId="{F24AA098-F393-479F-91D4-77F3782EB404}">
      <dgm:prSet/>
      <dgm:spPr/>
      <dgm:t>
        <a:bodyPr/>
        <a:lstStyle/>
        <a:p>
          <a:endParaRPr lang="en-GB"/>
        </a:p>
      </dgm:t>
    </dgm:pt>
    <dgm:pt modelId="{309909EC-2DBE-4AB4-9A8D-DD9BDFB62F00}" type="sibTrans" cxnId="{F24AA098-F393-479F-91D4-77F3782EB404}">
      <dgm:prSet/>
      <dgm:spPr/>
      <dgm:t>
        <a:bodyPr/>
        <a:lstStyle/>
        <a:p>
          <a:endParaRPr lang="en-GB"/>
        </a:p>
      </dgm:t>
    </dgm:pt>
    <dgm:pt modelId="{03185508-62DD-4654-82E1-AD84EA2E16A3}">
      <dgm:prSet/>
      <dgm:spPr/>
      <dgm:t>
        <a:bodyPr/>
        <a:lstStyle/>
        <a:p>
          <a:pPr rtl="0"/>
          <a:r>
            <a:rPr lang="en-GB" dirty="0" smtClean="0">
              <a:solidFill>
                <a:srgbClr val="00B050"/>
              </a:solidFill>
            </a:rPr>
            <a:t>Remember</a:t>
          </a:r>
          <a:r>
            <a:rPr lang="en-GB" dirty="0" smtClean="0"/>
            <a:t> privacy by design &amp; by default</a:t>
          </a:r>
          <a:endParaRPr lang="en-GB" dirty="0"/>
        </a:p>
      </dgm:t>
    </dgm:pt>
    <dgm:pt modelId="{3F877174-F9DD-4FDC-8564-93043CB37C19}" type="parTrans" cxnId="{49B1BD5E-3A97-4E95-9208-834CB8F43515}">
      <dgm:prSet/>
      <dgm:spPr/>
      <dgm:t>
        <a:bodyPr/>
        <a:lstStyle/>
        <a:p>
          <a:endParaRPr lang="en-GB"/>
        </a:p>
      </dgm:t>
    </dgm:pt>
    <dgm:pt modelId="{33D61AC8-22D4-4FAB-91EF-3568C9A7B7EF}" type="sibTrans" cxnId="{49B1BD5E-3A97-4E95-9208-834CB8F43515}">
      <dgm:prSet/>
      <dgm:spPr/>
      <dgm:t>
        <a:bodyPr/>
        <a:lstStyle/>
        <a:p>
          <a:endParaRPr lang="en-GB"/>
        </a:p>
      </dgm:t>
    </dgm:pt>
    <dgm:pt modelId="{22B92CB7-EC63-4511-ACAD-0BAAC423FD14}">
      <dgm:prSet/>
      <dgm:spPr/>
      <dgm:t>
        <a:bodyPr/>
        <a:lstStyle/>
        <a:p>
          <a:pPr rtl="0"/>
          <a:r>
            <a:rPr lang="fr-FR" b="0" dirty="0" err="1" smtClean="0"/>
            <a:t>Clarify</a:t>
          </a:r>
          <a:r>
            <a:rPr lang="fr-FR" b="0" dirty="0" smtClean="0"/>
            <a:t> </a:t>
          </a:r>
          <a:r>
            <a:rPr lang="fr-FR" b="0" dirty="0" err="1" smtClean="0"/>
            <a:t>roles</a:t>
          </a:r>
          <a:r>
            <a:rPr lang="fr-FR" b="0" dirty="0" smtClean="0"/>
            <a:t> </a:t>
          </a:r>
          <a:r>
            <a:rPr lang="fr-FR" b="0" dirty="0" err="1" smtClean="0"/>
            <a:t>controller</a:t>
          </a:r>
          <a:r>
            <a:rPr lang="fr-FR" b="0" dirty="0" smtClean="0"/>
            <a:t>/processor</a:t>
          </a:r>
          <a:endParaRPr lang="en-GB" b="0" dirty="0"/>
        </a:p>
      </dgm:t>
    </dgm:pt>
    <dgm:pt modelId="{380A52FE-74CD-4E05-A358-5EC4D7BC073A}" type="parTrans" cxnId="{6B5131A2-F0A0-438E-886C-A302B6E4AFA6}">
      <dgm:prSet/>
      <dgm:spPr/>
      <dgm:t>
        <a:bodyPr/>
        <a:lstStyle/>
        <a:p>
          <a:endParaRPr lang="en-GB"/>
        </a:p>
      </dgm:t>
    </dgm:pt>
    <dgm:pt modelId="{6FD1C720-F0CC-411D-BF0E-BF3E23D7B4FA}" type="sibTrans" cxnId="{6B5131A2-F0A0-438E-886C-A302B6E4AFA6}">
      <dgm:prSet/>
      <dgm:spPr/>
      <dgm:t>
        <a:bodyPr/>
        <a:lstStyle/>
        <a:p>
          <a:endParaRPr lang="en-GB"/>
        </a:p>
      </dgm:t>
    </dgm:pt>
    <dgm:pt modelId="{95854EDB-0E92-49BF-B319-A6009C050FBA}">
      <dgm:prSet/>
      <dgm:spPr/>
      <dgm:t>
        <a:bodyPr/>
        <a:lstStyle/>
        <a:p>
          <a:pPr rtl="0"/>
          <a:r>
            <a:rPr lang="fr-FR" b="0" dirty="0" smtClean="0"/>
            <a:t>Processor </a:t>
          </a:r>
          <a:r>
            <a:rPr lang="fr-FR" b="0" dirty="0" err="1" smtClean="0"/>
            <a:t>should</a:t>
          </a:r>
          <a:r>
            <a:rPr lang="fr-FR" b="0" dirty="0" smtClean="0"/>
            <a:t> </a:t>
          </a:r>
          <a:r>
            <a:rPr lang="fr-FR" b="0" dirty="0" err="1" smtClean="0"/>
            <a:t>act</a:t>
          </a:r>
          <a:r>
            <a:rPr lang="fr-FR" b="0" dirty="0" smtClean="0"/>
            <a:t> </a:t>
          </a:r>
          <a:r>
            <a:rPr lang="fr-FR" b="0" dirty="0" err="1" smtClean="0"/>
            <a:t>only</a:t>
          </a:r>
          <a:r>
            <a:rPr lang="fr-FR" b="0" dirty="0" smtClean="0"/>
            <a:t> on </a:t>
          </a:r>
          <a:r>
            <a:rPr lang="fr-FR" b="0" dirty="0" err="1" smtClean="0"/>
            <a:t>behalf</a:t>
          </a:r>
          <a:r>
            <a:rPr lang="fr-FR" b="0" dirty="0" smtClean="0"/>
            <a:t> of the </a:t>
          </a:r>
          <a:r>
            <a:rPr lang="fr-FR" b="0" dirty="0" err="1" smtClean="0"/>
            <a:t>controller</a:t>
          </a:r>
          <a:endParaRPr lang="en-GB" b="0" dirty="0"/>
        </a:p>
      </dgm:t>
    </dgm:pt>
    <dgm:pt modelId="{D3314F99-E547-4CAA-8376-83ED58CA2FBB}" type="parTrans" cxnId="{B313CC88-E3EC-434B-938A-410CAF74BD67}">
      <dgm:prSet/>
      <dgm:spPr/>
      <dgm:t>
        <a:bodyPr/>
        <a:lstStyle/>
        <a:p>
          <a:endParaRPr lang="en-GB"/>
        </a:p>
      </dgm:t>
    </dgm:pt>
    <dgm:pt modelId="{56E451CC-F662-4560-A4B7-BF787EC7A52A}" type="sibTrans" cxnId="{B313CC88-E3EC-434B-938A-410CAF74BD67}">
      <dgm:prSet/>
      <dgm:spPr/>
      <dgm:t>
        <a:bodyPr/>
        <a:lstStyle/>
        <a:p>
          <a:endParaRPr lang="en-GB"/>
        </a:p>
      </dgm:t>
    </dgm:pt>
    <dgm:pt modelId="{F4D17811-52A7-4242-B14F-2065B1A966F0}">
      <dgm:prSet/>
      <dgm:spPr/>
      <dgm:t>
        <a:bodyPr/>
        <a:lstStyle/>
        <a:p>
          <a:pPr rtl="0"/>
          <a:endParaRPr lang="en-GB" b="0" dirty="0"/>
        </a:p>
      </dgm:t>
    </dgm:pt>
    <dgm:pt modelId="{E591A943-2127-4722-8373-1D88D78B4F9E}" type="parTrans" cxnId="{2C74BBA1-0006-46BB-8CAE-889AA84794AC}">
      <dgm:prSet/>
      <dgm:spPr/>
      <dgm:t>
        <a:bodyPr/>
        <a:lstStyle/>
        <a:p>
          <a:endParaRPr lang="en-GB"/>
        </a:p>
      </dgm:t>
    </dgm:pt>
    <dgm:pt modelId="{DE8FE4C1-E414-46EB-A792-844515F7B633}" type="sibTrans" cxnId="{2C74BBA1-0006-46BB-8CAE-889AA84794AC}">
      <dgm:prSet/>
      <dgm:spPr/>
      <dgm:t>
        <a:bodyPr/>
        <a:lstStyle/>
        <a:p>
          <a:endParaRPr lang="en-GB"/>
        </a:p>
      </dgm:t>
    </dgm:pt>
    <dgm:pt modelId="{26F75D41-5EF2-4063-A804-7641BBD5EAB6}" type="pres">
      <dgm:prSet presAssocID="{7A3B08A6-EC6D-4348-92C2-B59B72944C84}" presName="linear" presStyleCnt="0">
        <dgm:presLayoutVars>
          <dgm:animLvl val="lvl"/>
          <dgm:resizeHandles val="exact"/>
        </dgm:presLayoutVars>
      </dgm:prSet>
      <dgm:spPr/>
      <dgm:t>
        <a:bodyPr/>
        <a:lstStyle/>
        <a:p>
          <a:endParaRPr lang="en-GB"/>
        </a:p>
      </dgm:t>
    </dgm:pt>
    <dgm:pt modelId="{AC8812ED-6C97-4C8F-ABE7-DC6C22B500CD}" type="pres">
      <dgm:prSet presAssocID="{6EA8A877-7D28-428D-87B7-D69EB0513443}" presName="parentText" presStyleLbl="node1" presStyleIdx="0" presStyleCnt="3" custLinFactNeighborY="-27317">
        <dgm:presLayoutVars>
          <dgm:chMax val="0"/>
          <dgm:bulletEnabled val="1"/>
        </dgm:presLayoutVars>
      </dgm:prSet>
      <dgm:spPr/>
      <dgm:t>
        <a:bodyPr/>
        <a:lstStyle/>
        <a:p>
          <a:endParaRPr lang="en-GB"/>
        </a:p>
      </dgm:t>
    </dgm:pt>
    <dgm:pt modelId="{1512BF54-F3BF-49B9-BA32-CB2792FBE791}" type="pres">
      <dgm:prSet presAssocID="{6EA8A877-7D28-428D-87B7-D69EB0513443}" presName="childText" presStyleLbl="revTx" presStyleIdx="0" presStyleCnt="2">
        <dgm:presLayoutVars>
          <dgm:bulletEnabled val="1"/>
        </dgm:presLayoutVars>
      </dgm:prSet>
      <dgm:spPr/>
      <dgm:t>
        <a:bodyPr/>
        <a:lstStyle/>
        <a:p>
          <a:endParaRPr lang="en-GB"/>
        </a:p>
      </dgm:t>
    </dgm:pt>
    <dgm:pt modelId="{9C65DA66-3D03-4DD9-A399-5BCEFF176E04}" type="pres">
      <dgm:prSet presAssocID="{BB986BE1-9E1F-4491-B244-073F5BBA9314}" presName="parentText" presStyleLbl="node1" presStyleIdx="1" presStyleCnt="3" custLinFactNeighborX="-348" custLinFactNeighborY="5220">
        <dgm:presLayoutVars>
          <dgm:chMax val="0"/>
          <dgm:bulletEnabled val="1"/>
        </dgm:presLayoutVars>
      </dgm:prSet>
      <dgm:spPr/>
      <dgm:t>
        <a:bodyPr/>
        <a:lstStyle/>
        <a:p>
          <a:endParaRPr lang="en-GB"/>
        </a:p>
      </dgm:t>
    </dgm:pt>
    <dgm:pt modelId="{90CC22C2-0877-458B-9E18-CBBBEBE1DE53}" type="pres">
      <dgm:prSet presAssocID="{BB986BE1-9E1F-4491-B244-073F5BBA9314}" presName="childText" presStyleLbl="revTx" presStyleIdx="1" presStyleCnt="2">
        <dgm:presLayoutVars>
          <dgm:bulletEnabled val="1"/>
        </dgm:presLayoutVars>
      </dgm:prSet>
      <dgm:spPr/>
      <dgm:t>
        <a:bodyPr/>
        <a:lstStyle/>
        <a:p>
          <a:endParaRPr lang="en-GB"/>
        </a:p>
      </dgm:t>
    </dgm:pt>
    <dgm:pt modelId="{AD09BE46-0B6E-480D-A58A-BFEADC9423E3}" type="pres">
      <dgm:prSet presAssocID="{9FF0A2B1-3BB0-417B-81D5-743EF5BC3F27}" presName="parentText" presStyleLbl="node1" presStyleIdx="2" presStyleCnt="3">
        <dgm:presLayoutVars>
          <dgm:chMax val="0"/>
          <dgm:bulletEnabled val="1"/>
        </dgm:presLayoutVars>
      </dgm:prSet>
      <dgm:spPr/>
      <dgm:t>
        <a:bodyPr/>
        <a:lstStyle/>
        <a:p>
          <a:endParaRPr lang="en-GB"/>
        </a:p>
      </dgm:t>
    </dgm:pt>
  </dgm:ptLst>
  <dgm:cxnLst>
    <dgm:cxn modelId="{B841CEFC-BA02-48C9-A4FB-849824EC0BE3}" srcId="{7A3B08A6-EC6D-4348-92C2-B59B72944C84}" destId="{6EA8A877-7D28-428D-87B7-D69EB0513443}" srcOrd="0" destOrd="0" parTransId="{AFD848FC-5776-430C-8352-BBA24D1A426D}" sibTransId="{DCFC0D48-0AA2-4ADE-970F-4A2083D7390F}"/>
    <dgm:cxn modelId="{6B5131A2-F0A0-438E-886C-A302B6E4AFA6}" srcId="{BB986BE1-9E1F-4491-B244-073F5BBA9314}" destId="{22B92CB7-EC63-4511-ACAD-0BAAC423FD14}" srcOrd="1" destOrd="0" parTransId="{380A52FE-74CD-4E05-A358-5EC4D7BC073A}" sibTransId="{6FD1C720-F0CC-411D-BF0E-BF3E23D7B4FA}"/>
    <dgm:cxn modelId="{3438C016-FD73-4A38-93CD-19D35D0935D0}" srcId="{7A3B08A6-EC6D-4348-92C2-B59B72944C84}" destId="{BB986BE1-9E1F-4491-B244-073F5BBA9314}" srcOrd="1" destOrd="0" parTransId="{24B57D73-4346-41F5-8565-A7B0FD975B54}" sibTransId="{8AD7462D-16CF-4EBC-B269-48CEC66C8F50}"/>
    <dgm:cxn modelId="{1A6C01D6-7B7A-4450-8022-ECB05FCF5AAA}" type="presOf" srcId="{55BE1A28-69A6-403F-AF6D-121A7CFB7DCB}" destId="{90CC22C2-0877-458B-9E18-CBBBEBE1DE53}" srcOrd="0" destOrd="4" presId="urn:microsoft.com/office/officeart/2005/8/layout/vList2"/>
    <dgm:cxn modelId="{B313CC88-E3EC-434B-938A-410CAF74BD67}" srcId="{BB986BE1-9E1F-4491-B244-073F5BBA9314}" destId="{95854EDB-0E92-49BF-B319-A6009C050FBA}" srcOrd="3" destOrd="0" parTransId="{D3314F99-E547-4CAA-8376-83ED58CA2FBB}" sibTransId="{56E451CC-F662-4560-A4B7-BF787EC7A52A}"/>
    <dgm:cxn modelId="{B2508B38-13FE-4FF3-8127-4EDF89489281}" srcId="{BB986BE1-9E1F-4491-B244-073F5BBA9314}" destId="{2FF5ACF2-B589-4D7C-8116-8DDF957066A9}" srcOrd="2" destOrd="0" parTransId="{01CABCC5-B2B8-46ED-B8DA-F8A25C11600A}" sibTransId="{9825A3A1-903F-42EA-949F-26BC8BBEEDED}"/>
    <dgm:cxn modelId="{E200B7CC-8434-4493-9D4E-17FD097919CE}" type="presOf" srcId="{6EA8A877-7D28-428D-87B7-D69EB0513443}" destId="{AC8812ED-6C97-4C8F-ABE7-DC6C22B500CD}" srcOrd="0" destOrd="0" presId="urn:microsoft.com/office/officeart/2005/8/layout/vList2"/>
    <dgm:cxn modelId="{4BD68D26-659C-44E6-82AA-CF7C2431931F}" type="presOf" srcId="{22B92CB7-EC63-4511-ACAD-0BAAC423FD14}" destId="{90CC22C2-0877-458B-9E18-CBBBEBE1DE53}" srcOrd="0" destOrd="1" presId="urn:microsoft.com/office/officeart/2005/8/layout/vList2"/>
    <dgm:cxn modelId="{49B1BD5E-3A97-4E95-9208-834CB8F43515}" srcId="{6EA8A877-7D28-428D-87B7-D69EB0513443}" destId="{03185508-62DD-4654-82E1-AD84EA2E16A3}" srcOrd="0" destOrd="0" parTransId="{3F877174-F9DD-4FDC-8564-93043CB37C19}" sibTransId="{33D61AC8-22D4-4FAB-91EF-3568C9A7B7EF}"/>
    <dgm:cxn modelId="{DC2236F4-7C28-4414-BF35-40F7E37784C4}" srcId="{BB986BE1-9E1F-4491-B244-073F5BBA9314}" destId="{55BE1A28-69A6-403F-AF6D-121A7CFB7DCB}" srcOrd="4" destOrd="0" parTransId="{5A902FC5-F3C5-454B-BA41-6F26CFD1153F}" sibTransId="{626EC8D6-6F33-4C12-A4D0-D6037B64909C}"/>
    <dgm:cxn modelId="{B10554CF-C661-45AC-B801-DD05A765896E}" type="presOf" srcId="{2FF5ACF2-B589-4D7C-8116-8DDF957066A9}" destId="{90CC22C2-0877-458B-9E18-CBBBEBE1DE53}" srcOrd="0" destOrd="2" presId="urn:microsoft.com/office/officeart/2005/8/layout/vList2"/>
    <dgm:cxn modelId="{8DDAA9B7-A966-4F5A-BF5E-3B15B2F19BDC}" type="presOf" srcId="{03185508-62DD-4654-82E1-AD84EA2E16A3}" destId="{1512BF54-F3BF-49B9-BA32-CB2792FBE791}" srcOrd="0" destOrd="0" presId="urn:microsoft.com/office/officeart/2005/8/layout/vList2"/>
    <dgm:cxn modelId="{04E180E3-207E-4839-BAF9-FF788BC0B175}" type="presOf" srcId="{F4D17811-52A7-4242-B14F-2065B1A966F0}" destId="{90CC22C2-0877-458B-9E18-CBBBEBE1DE53}" srcOrd="0" destOrd="0" presId="urn:microsoft.com/office/officeart/2005/8/layout/vList2"/>
    <dgm:cxn modelId="{233668A7-579C-4D49-AC3E-FA846534B0CC}" type="presOf" srcId="{9FF0A2B1-3BB0-417B-81D5-743EF5BC3F27}" destId="{AD09BE46-0B6E-480D-A58A-BFEADC9423E3}" srcOrd="0" destOrd="0" presId="urn:microsoft.com/office/officeart/2005/8/layout/vList2"/>
    <dgm:cxn modelId="{2C74BBA1-0006-46BB-8CAE-889AA84794AC}" srcId="{BB986BE1-9E1F-4491-B244-073F5BBA9314}" destId="{F4D17811-52A7-4242-B14F-2065B1A966F0}" srcOrd="0" destOrd="0" parTransId="{E591A943-2127-4722-8373-1D88D78B4F9E}" sibTransId="{DE8FE4C1-E414-46EB-A792-844515F7B633}"/>
    <dgm:cxn modelId="{01DC6405-B84F-445B-AEA9-1EF58C12A338}" srcId="{BB986BE1-9E1F-4491-B244-073F5BBA9314}" destId="{C3BBD95D-327C-476C-A92E-9934DCA34C0B}" srcOrd="5" destOrd="0" parTransId="{EA55A924-75E2-42A8-BBA2-F83D6F089B1A}" sibTransId="{6CBE73DB-50D5-40E0-B555-D2363722E7CF}"/>
    <dgm:cxn modelId="{BC29C78C-F666-45D4-B99F-47713E7BD409}" type="presOf" srcId="{7A3B08A6-EC6D-4348-92C2-B59B72944C84}" destId="{26F75D41-5EF2-4063-A804-7641BBD5EAB6}" srcOrd="0" destOrd="0" presId="urn:microsoft.com/office/officeart/2005/8/layout/vList2"/>
    <dgm:cxn modelId="{90212563-80FD-4267-8027-2A4D6EE74E3D}" type="presOf" srcId="{95854EDB-0E92-49BF-B319-A6009C050FBA}" destId="{90CC22C2-0877-458B-9E18-CBBBEBE1DE53}" srcOrd="0" destOrd="3" presId="urn:microsoft.com/office/officeart/2005/8/layout/vList2"/>
    <dgm:cxn modelId="{D4A8AE21-4371-4A70-8400-332A93901914}" type="presOf" srcId="{C3BBD95D-327C-476C-A92E-9934DCA34C0B}" destId="{90CC22C2-0877-458B-9E18-CBBBEBE1DE53}" srcOrd="0" destOrd="5" presId="urn:microsoft.com/office/officeart/2005/8/layout/vList2"/>
    <dgm:cxn modelId="{4B5CF218-ADAC-40F5-8398-ADF9A324EA0B}" type="presOf" srcId="{BB986BE1-9E1F-4491-B244-073F5BBA9314}" destId="{9C65DA66-3D03-4DD9-A399-5BCEFF176E04}" srcOrd="0" destOrd="0" presId="urn:microsoft.com/office/officeart/2005/8/layout/vList2"/>
    <dgm:cxn modelId="{F24AA098-F393-479F-91D4-77F3782EB404}" srcId="{7A3B08A6-EC6D-4348-92C2-B59B72944C84}" destId="{9FF0A2B1-3BB0-417B-81D5-743EF5BC3F27}" srcOrd="2" destOrd="0" parTransId="{694EFC76-AD74-4269-8F91-3F8EE5A99331}" sibTransId="{309909EC-2DBE-4AB4-9A8D-DD9BDFB62F00}"/>
    <dgm:cxn modelId="{8FFB29EF-67D5-4A7D-A408-BBAC09BB5452}" type="presParOf" srcId="{26F75D41-5EF2-4063-A804-7641BBD5EAB6}" destId="{AC8812ED-6C97-4C8F-ABE7-DC6C22B500CD}" srcOrd="0" destOrd="0" presId="urn:microsoft.com/office/officeart/2005/8/layout/vList2"/>
    <dgm:cxn modelId="{B6606C6C-EC0A-452A-8FA0-4B02BD395C17}" type="presParOf" srcId="{26F75D41-5EF2-4063-A804-7641BBD5EAB6}" destId="{1512BF54-F3BF-49B9-BA32-CB2792FBE791}" srcOrd="1" destOrd="0" presId="urn:microsoft.com/office/officeart/2005/8/layout/vList2"/>
    <dgm:cxn modelId="{C3884D6B-1995-4138-A45B-543275ECF0EB}" type="presParOf" srcId="{26F75D41-5EF2-4063-A804-7641BBD5EAB6}" destId="{9C65DA66-3D03-4DD9-A399-5BCEFF176E04}" srcOrd="2" destOrd="0" presId="urn:microsoft.com/office/officeart/2005/8/layout/vList2"/>
    <dgm:cxn modelId="{1041C231-930D-4F3A-B7AA-D5EAE450C657}" type="presParOf" srcId="{26F75D41-5EF2-4063-A804-7641BBD5EAB6}" destId="{90CC22C2-0877-458B-9E18-CBBBEBE1DE53}" srcOrd="3" destOrd="0" presId="urn:microsoft.com/office/officeart/2005/8/layout/vList2"/>
    <dgm:cxn modelId="{4D82D945-7920-4ACD-99AC-48F4FCDE0610}" type="presParOf" srcId="{26F75D41-5EF2-4063-A804-7641BBD5EAB6}" destId="{AD09BE46-0B6E-480D-A58A-BFEADC9423E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50D60F-0DD3-4B4D-907D-09A7399F2897}"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en-GB"/>
        </a:p>
      </dgm:t>
    </dgm:pt>
    <dgm:pt modelId="{B99321BE-4FD1-4427-B2F2-435A3E7E4409}" type="pres">
      <dgm:prSet presAssocID="{5550D60F-0DD3-4B4D-907D-09A7399F2897}" presName="Name0" presStyleCnt="0">
        <dgm:presLayoutVars>
          <dgm:dir/>
          <dgm:resizeHandles val="exact"/>
        </dgm:presLayoutVars>
      </dgm:prSet>
      <dgm:spPr/>
      <dgm:t>
        <a:bodyPr/>
        <a:lstStyle/>
        <a:p>
          <a:endParaRPr lang="en-GB"/>
        </a:p>
      </dgm:t>
    </dgm:pt>
  </dgm:ptLst>
  <dgm:cxnLst>
    <dgm:cxn modelId="{6A0B00B3-96D8-4667-982A-A9EAA597DCC4}" type="presOf" srcId="{5550D60F-0DD3-4B4D-907D-09A7399F2897}" destId="{B99321BE-4FD1-4427-B2F2-435A3E7E4409}"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861C43-37CE-4119-B482-567639D627CB}"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06FE50D0-FFFF-46D2-8FB1-F4EE6DE10010}">
      <dgm:prSet custT="1"/>
      <dgm:spPr/>
      <dgm:t>
        <a:bodyPr/>
        <a:lstStyle/>
        <a:p>
          <a:pPr rtl="0"/>
          <a:r>
            <a:rPr lang="en-GB" sz="1800" b="1" dirty="0" smtClean="0">
              <a:solidFill>
                <a:schemeClr val="accent2"/>
              </a:solidFill>
            </a:rPr>
            <a:t>New processing operation - ensure to be involved</a:t>
          </a:r>
          <a:endParaRPr lang="en-GB" sz="1800" b="1" dirty="0">
            <a:solidFill>
              <a:schemeClr val="accent2"/>
            </a:solidFill>
          </a:endParaRPr>
        </a:p>
      </dgm:t>
    </dgm:pt>
    <dgm:pt modelId="{71329FD3-8952-4020-BF37-0A497D435D9C}" type="parTrans" cxnId="{B4C29175-BE16-4855-A5BD-BF19FCD81C5E}">
      <dgm:prSet/>
      <dgm:spPr/>
      <dgm:t>
        <a:bodyPr/>
        <a:lstStyle/>
        <a:p>
          <a:endParaRPr lang="en-GB"/>
        </a:p>
      </dgm:t>
    </dgm:pt>
    <dgm:pt modelId="{57F315FC-5826-4FD6-A0CE-F7D2BAFE92C9}" type="sibTrans" cxnId="{B4C29175-BE16-4855-A5BD-BF19FCD81C5E}">
      <dgm:prSet/>
      <dgm:spPr/>
      <dgm:t>
        <a:bodyPr/>
        <a:lstStyle/>
        <a:p>
          <a:endParaRPr lang="en-GB"/>
        </a:p>
      </dgm:t>
    </dgm:pt>
    <dgm:pt modelId="{CA2D9B8A-FF2D-4A08-9932-41E622AC619D}">
      <dgm:prSet custT="1"/>
      <dgm:spPr/>
      <dgm:t>
        <a:bodyPr/>
        <a:lstStyle/>
        <a:p>
          <a:pPr rtl="0"/>
          <a:r>
            <a:rPr lang="en-GB" sz="1800" b="1" dirty="0" smtClean="0">
              <a:solidFill>
                <a:schemeClr val="accent2"/>
              </a:solidFill>
            </a:rPr>
            <a:t>New procurement including personal data?</a:t>
          </a:r>
          <a:endParaRPr lang="en-GB" sz="1800" b="1" dirty="0">
            <a:solidFill>
              <a:schemeClr val="accent2"/>
            </a:solidFill>
          </a:endParaRPr>
        </a:p>
      </dgm:t>
    </dgm:pt>
    <dgm:pt modelId="{01B327BA-D00E-4450-803A-B7DC1F6DC8FC}" type="parTrans" cxnId="{15058737-279D-47E8-9B7E-CB642E8178B7}">
      <dgm:prSet/>
      <dgm:spPr/>
      <dgm:t>
        <a:bodyPr/>
        <a:lstStyle/>
        <a:p>
          <a:endParaRPr lang="en-GB"/>
        </a:p>
      </dgm:t>
    </dgm:pt>
    <dgm:pt modelId="{88447245-B15C-42ED-B244-8475FD55927A}" type="sibTrans" cxnId="{15058737-279D-47E8-9B7E-CB642E8178B7}">
      <dgm:prSet/>
      <dgm:spPr/>
      <dgm:t>
        <a:bodyPr/>
        <a:lstStyle/>
        <a:p>
          <a:endParaRPr lang="en-GB"/>
        </a:p>
      </dgm:t>
    </dgm:pt>
    <dgm:pt modelId="{6D2F3EAF-EB0B-4276-B02C-99CF722621AB}">
      <dgm:prSet custT="1"/>
      <dgm:spPr/>
      <dgm:t>
        <a:bodyPr/>
        <a:lstStyle/>
        <a:p>
          <a:pPr rtl="0"/>
          <a:r>
            <a:rPr lang="en-GB" sz="1800" b="1" dirty="0" smtClean="0">
              <a:solidFill>
                <a:schemeClr val="accent2"/>
              </a:solidFill>
            </a:rPr>
            <a:t>Initiate drafting of personal data breach procedure</a:t>
          </a:r>
          <a:endParaRPr lang="en-GB" sz="1800" b="1" dirty="0">
            <a:solidFill>
              <a:schemeClr val="accent2"/>
            </a:solidFill>
          </a:endParaRPr>
        </a:p>
      </dgm:t>
    </dgm:pt>
    <dgm:pt modelId="{BB8D78FA-1431-45E9-9CA5-C9EB46CFD2FD}" type="parTrans" cxnId="{D7F14562-C49F-46F2-B8EB-44CEC3620493}">
      <dgm:prSet/>
      <dgm:spPr/>
      <dgm:t>
        <a:bodyPr/>
        <a:lstStyle/>
        <a:p>
          <a:endParaRPr lang="en-GB"/>
        </a:p>
      </dgm:t>
    </dgm:pt>
    <dgm:pt modelId="{9BA90E78-2136-4CF7-AD41-979E5E52C6B1}" type="sibTrans" cxnId="{D7F14562-C49F-46F2-B8EB-44CEC3620493}">
      <dgm:prSet/>
      <dgm:spPr/>
      <dgm:t>
        <a:bodyPr/>
        <a:lstStyle/>
        <a:p>
          <a:endParaRPr lang="en-GB"/>
        </a:p>
      </dgm:t>
    </dgm:pt>
    <dgm:pt modelId="{8A92E185-589A-490A-BD19-7463FCEF1BBD}">
      <dgm:prSet custT="1"/>
      <dgm:spPr/>
      <dgm:t>
        <a:bodyPr/>
        <a:lstStyle/>
        <a:p>
          <a:pPr rtl="0"/>
          <a:r>
            <a:rPr lang="en-GB" sz="1600" b="1" dirty="0" smtClean="0">
              <a:solidFill>
                <a:schemeClr val="accent2"/>
              </a:solidFill>
            </a:rPr>
            <a:t>People ask access to their personal data or rectification?</a:t>
          </a:r>
          <a:endParaRPr lang="en-GB" sz="1600" b="1" dirty="0">
            <a:solidFill>
              <a:schemeClr val="accent2"/>
            </a:solidFill>
          </a:endParaRPr>
        </a:p>
      </dgm:t>
    </dgm:pt>
    <dgm:pt modelId="{E8CA714A-E6A7-4D97-82B5-7B0714B2C173}" type="parTrans" cxnId="{467EB062-59A5-433D-86AE-99C6F18A9E8E}">
      <dgm:prSet/>
      <dgm:spPr/>
      <dgm:t>
        <a:bodyPr/>
        <a:lstStyle/>
        <a:p>
          <a:endParaRPr lang="en-GB"/>
        </a:p>
      </dgm:t>
    </dgm:pt>
    <dgm:pt modelId="{27DE195C-B688-4E5F-9301-EC9EE3CA566F}" type="sibTrans" cxnId="{467EB062-59A5-433D-86AE-99C6F18A9E8E}">
      <dgm:prSet/>
      <dgm:spPr/>
      <dgm:t>
        <a:bodyPr/>
        <a:lstStyle/>
        <a:p>
          <a:endParaRPr lang="en-GB"/>
        </a:p>
      </dgm:t>
    </dgm:pt>
    <dgm:pt modelId="{8DA8DF3D-D4ED-4C0A-BDD0-781C6900A12A}">
      <dgm:prSet custT="1"/>
      <dgm:spPr/>
      <dgm:t>
        <a:bodyPr/>
        <a:lstStyle/>
        <a:p>
          <a:pPr rtl="0"/>
          <a:r>
            <a:rPr lang="en-GB" sz="1400" b="1" dirty="0" smtClean="0"/>
            <a:t>Contribute to draft tender data protection specifications &amp; use specific clauses &amp; PS</a:t>
          </a:r>
          <a:endParaRPr lang="en-GB" sz="1400" b="1" dirty="0"/>
        </a:p>
      </dgm:t>
    </dgm:pt>
    <dgm:pt modelId="{ED6D85AC-76A9-4133-995A-650A820D6700}" type="parTrans" cxnId="{D5803817-1D98-453D-B0AE-6F06D451CB58}">
      <dgm:prSet/>
      <dgm:spPr/>
      <dgm:t>
        <a:bodyPr/>
        <a:lstStyle/>
        <a:p>
          <a:endParaRPr lang="en-GB"/>
        </a:p>
      </dgm:t>
    </dgm:pt>
    <dgm:pt modelId="{330291BE-66E5-43F6-B77F-79BBB0C35B45}" type="sibTrans" cxnId="{D5803817-1D98-453D-B0AE-6F06D451CB58}">
      <dgm:prSet/>
      <dgm:spPr/>
      <dgm:t>
        <a:bodyPr/>
        <a:lstStyle/>
        <a:p>
          <a:endParaRPr lang="en-GB"/>
        </a:p>
      </dgm:t>
    </dgm:pt>
    <dgm:pt modelId="{D7A8C510-9560-46EC-87BF-7D6D8F026B20}">
      <dgm:prSet custT="1"/>
      <dgm:spPr/>
      <dgm:t>
        <a:bodyPr/>
        <a:lstStyle/>
        <a:p>
          <a:pPr rtl="0"/>
          <a:r>
            <a:rPr lang="en-GB" sz="1400" b="1" dirty="0" smtClean="0"/>
            <a:t>People have rights. Inform &amp; ensure follow—up with Controllers.</a:t>
          </a:r>
          <a:endParaRPr lang="en-GB" sz="1400" b="1" dirty="0"/>
        </a:p>
      </dgm:t>
    </dgm:pt>
    <dgm:pt modelId="{5C1CAC6F-392E-4170-BE56-2A77F4F12337}" type="parTrans" cxnId="{24959B5D-459D-4EBF-A000-C7A785E6B6DC}">
      <dgm:prSet/>
      <dgm:spPr/>
      <dgm:t>
        <a:bodyPr/>
        <a:lstStyle/>
        <a:p>
          <a:endParaRPr lang="en-GB"/>
        </a:p>
      </dgm:t>
    </dgm:pt>
    <dgm:pt modelId="{955C126B-DCDE-42B2-A222-396AD7BC04B2}" type="sibTrans" cxnId="{24959B5D-459D-4EBF-A000-C7A785E6B6DC}">
      <dgm:prSet/>
      <dgm:spPr/>
      <dgm:t>
        <a:bodyPr/>
        <a:lstStyle/>
        <a:p>
          <a:endParaRPr lang="en-GB"/>
        </a:p>
      </dgm:t>
    </dgm:pt>
    <dgm:pt modelId="{0A684C7F-8C04-4311-A22B-96F606174E97}">
      <dgm:prSet custT="1"/>
      <dgm:spPr/>
      <dgm:t>
        <a:bodyPr/>
        <a:lstStyle/>
        <a:p>
          <a:pPr rtl="0"/>
          <a:r>
            <a:rPr lang="en-GB" sz="1400" b="1" dirty="0" smtClean="0"/>
            <a:t>Get inspired by EDPS thematic Guidelines</a:t>
          </a:r>
          <a:endParaRPr lang="en-GB" sz="1400" b="1" dirty="0"/>
        </a:p>
      </dgm:t>
    </dgm:pt>
    <dgm:pt modelId="{23823845-0F36-4566-A6B1-3DFF5700B8CC}" type="sibTrans" cxnId="{E40A3207-6B62-40C7-A453-B25B48CDE44C}">
      <dgm:prSet/>
      <dgm:spPr/>
      <dgm:t>
        <a:bodyPr/>
        <a:lstStyle/>
        <a:p>
          <a:endParaRPr lang="en-GB"/>
        </a:p>
      </dgm:t>
    </dgm:pt>
    <dgm:pt modelId="{1C112FAF-225A-4A12-8B51-CDCED44CEAC3}" type="parTrans" cxnId="{E40A3207-6B62-40C7-A453-B25B48CDE44C}">
      <dgm:prSet/>
      <dgm:spPr/>
      <dgm:t>
        <a:bodyPr/>
        <a:lstStyle/>
        <a:p>
          <a:endParaRPr lang="en-GB"/>
        </a:p>
      </dgm:t>
    </dgm:pt>
    <dgm:pt modelId="{7195FB24-3D1F-4B31-A9E6-9BCA120F1E95}">
      <dgm:prSet custT="1"/>
      <dgm:spPr/>
      <dgm:t>
        <a:bodyPr/>
        <a:lstStyle/>
        <a:p>
          <a:pPr rtl="0"/>
          <a:r>
            <a:rPr lang="en-GB" sz="1800" b="1" dirty="0" smtClean="0">
              <a:solidFill>
                <a:schemeClr val="accent2"/>
              </a:solidFill>
            </a:rPr>
            <a:t>Update inventory + templates: Records &amp; PS</a:t>
          </a:r>
          <a:endParaRPr lang="en-GB" sz="1800" b="1" dirty="0">
            <a:solidFill>
              <a:schemeClr val="accent2"/>
            </a:solidFill>
          </a:endParaRPr>
        </a:p>
      </dgm:t>
    </dgm:pt>
    <dgm:pt modelId="{03BA99A3-3CAD-4475-890C-9D0B604EA974}" type="parTrans" cxnId="{1316FF68-9422-4C18-A6EE-2914474030BC}">
      <dgm:prSet/>
      <dgm:spPr/>
      <dgm:t>
        <a:bodyPr/>
        <a:lstStyle/>
        <a:p>
          <a:endParaRPr lang="en-GB"/>
        </a:p>
      </dgm:t>
    </dgm:pt>
    <dgm:pt modelId="{22F25096-F6FA-4231-946B-447C835B8A0C}" type="sibTrans" cxnId="{1316FF68-9422-4C18-A6EE-2914474030BC}">
      <dgm:prSet/>
      <dgm:spPr/>
      <dgm:t>
        <a:bodyPr/>
        <a:lstStyle/>
        <a:p>
          <a:endParaRPr lang="en-GB"/>
        </a:p>
      </dgm:t>
    </dgm:pt>
    <dgm:pt modelId="{0F01891A-3AAE-4FA6-86CE-C3DE6407B37D}">
      <dgm:prSet custT="1"/>
      <dgm:spPr/>
      <dgm:t>
        <a:bodyPr/>
        <a:lstStyle/>
        <a:p>
          <a:pPr rtl="0"/>
          <a:r>
            <a:rPr lang="en-GB" sz="1800" b="1" dirty="0" smtClean="0">
              <a:solidFill>
                <a:schemeClr val="accent2"/>
              </a:solidFill>
            </a:rPr>
            <a:t>Update implementing rules</a:t>
          </a:r>
          <a:endParaRPr lang="en-GB" sz="1800" b="1" dirty="0">
            <a:solidFill>
              <a:schemeClr val="accent2"/>
            </a:solidFill>
          </a:endParaRPr>
        </a:p>
      </dgm:t>
    </dgm:pt>
    <dgm:pt modelId="{495EB840-B477-4A46-AAF1-08811D9CEE42}" type="parTrans" cxnId="{5A78C301-E35F-4685-B9BA-DBA793C33C9D}">
      <dgm:prSet/>
      <dgm:spPr/>
      <dgm:t>
        <a:bodyPr/>
        <a:lstStyle/>
        <a:p>
          <a:endParaRPr lang="en-GB"/>
        </a:p>
      </dgm:t>
    </dgm:pt>
    <dgm:pt modelId="{78DAF154-479B-49F5-947E-AE5A3C6D3D88}" type="sibTrans" cxnId="{5A78C301-E35F-4685-B9BA-DBA793C33C9D}">
      <dgm:prSet/>
      <dgm:spPr/>
      <dgm:t>
        <a:bodyPr/>
        <a:lstStyle/>
        <a:p>
          <a:endParaRPr lang="en-GB"/>
        </a:p>
      </dgm:t>
    </dgm:pt>
    <dgm:pt modelId="{068948CC-DBDA-4A81-9E60-668708356439}">
      <dgm:prSet custT="1"/>
      <dgm:spPr/>
      <dgm:t>
        <a:bodyPr/>
        <a:lstStyle/>
        <a:p>
          <a:pPr rtl="0"/>
          <a:r>
            <a:rPr lang="en-GB" sz="1800" b="1" dirty="0" smtClean="0">
              <a:solidFill>
                <a:schemeClr val="accent2"/>
              </a:solidFill>
            </a:rPr>
            <a:t>Existing processing</a:t>
          </a:r>
          <a:endParaRPr lang="en-GB" sz="1800" b="1" dirty="0">
            <a:solidFill>
              <a:schemeClr val="accent2"/>
            </a:solidFill>
          </a:endParaRPr>
        </a:p>
      </dgm:t>
    </dgm:pt>
    <dgm:pt modelId="{16461694-ECE7-4E80-897E-7A670062ABC8}" type="parTrans" cxnId="{0418991C-39BF-49D2-B2BB-F297356FAA18}">
      <dgm:prSet/>
      <dgm:spPr/>
      <dgm:t>
        <a:bodyPr/>
        <a:lstStyle/>
        <a:p>
          <a:endParaRPr lang="en-GB"/>
        </a:p>
      </dgm:t>
    </dgm:pt>
    <dgm:pt modelId="{E77BCA40-5521-4ED5-9D1F-4DCC947E12A9}" type="sibTrans" cxnId="{0418991C-39BF-49D2-B2BB-F297356FAA18}">
      <dgm:prSet/>
      <dgm:spPr/>
      <dgm:t>
        <a:bodyPr/>
        <a:lstStyle/>
        <a:p>
          <a:endParaRPr lang="en-GB"/>
        </a:p>
      </dgm:t>
    </dgm:pt>
    <dgm:pt modelId="{697CC9CE-F991-4A72-8911-048644D0F325}">
      <dgm:prSet custT="1"/>
      <dgm:spPr/>
      <dgm:t>
        <a:bodyPr/>
        <a:lstStyle/>
        <a:p>
          <a:pPr rtl="0"/>
          <a:r>
            <a:rPr lang="en-GB" sz="1800" b="1" dirty="0" smtClean="0">
              <a:solidFill>
                <a:schemeClr val="accent2"/>
              </a:solidFill>
            </a:rPr>
            <a:t>controllers to update content &amp; re-check lawfulness</a:t>
          </a:r>
          <a:endParaRPr lang="en-GB" sz="1800" b="1" dirty="0">
            <a:solidFill>
              <a:schemeClr val="accent2"/>
            </a:solidFill>
          </a:endParaRPr>
        </a:p>
      </dgm:t>
    </dgm:pt>
    <dgm:pt modelId="{554114E1-8D0D-43D9-9377-86B11B98B6B3}" type="parTrans" cxnId="{21C54B61-22A3-4FC8-ACD0-21A77627517B}">
      <dgm:prSet/>
      <dgm:spPr/>
      <dgm:t>
        <a:bodyPr/>
        <a:lstStyle/>
        <a:p>
          <a:endParaRPr lang="en-GB"/>
        </a:p>
      </dgm:t>
    </dgm:pt>
    <dgm:pt modelId="{FBC4F9D2-0E91-423C-AAC2-7E19C49795AA}" type="sibTrans" cxnId="{21C54B61-22A3-4FC8-ACD0-21A77627517B}">
      <dgm:prSet/>
      <dgm:spPr/>
      <dgm:t>
        <a:bodyPr/>
        <a:lstStyle/>
        <a:p>
          <a:endParaRPr lang="en-GB"/>
        </a:p>
      </dgm:t>
    </dgm:pt>
    <dgm:pt modelId="{6C0C8828-B245-4F82-BA2B-78C9787A61EF}">
      <dgm:prSet custT="1"/>
      <dgm:spPr/>
      <dgm:t>
        <a:bodyPr/>
        <a:lstStyle/>
        <a:p>
          <a:pPr rtl="0"/>
          <a:r>
            <a:rPr lang="en-GB" sz="1400" b="1" dirty="0" smtClean="0"/>
            <a:t>Project vision document, steering committees, Inventory...</a:t>
          </a:r>
          <a:endParaRPr lang="en-GB" sz="1100" dirty="0"/>
        </a:p>
      </dgm:t>
    </dgm:pt>
    <dgm:pt modelId="{AB3E70A8-0DAF-49F4-A699-B88305879BCC}" type="parTrans" cxnId="{64F7BB62-D8EB-4AEE-BDC7-3ECC217CE9ED}">
      <dgm:prSet/>
      <dgm:spPr/>
      <dgm:t>
        <a:bodyPr/>
        <a:lstStyle/>
        <a:p>
          <a:endParaRPr lang="en-GB"/>
        </a:p>
      </dgm:t>
    </dgm:pt>
    <dgm:pt modelId="{5A700F1B-DE9F-418C-B965-AE7D923EC460}" type="sibTrans" cxnId="{64F7BB62-D8EB-4AEE-BDC7-3ECC217CE9ED}">
      <dgm:prSet/>
      <dgm:spPr/>
      <dgm:t>
        <a:bodyPr/>
        <a:lstStyle/>
        <a:p>
          <a:endParaRPr lang="en-GB"/>
        </a:p>
      </dgm:t>
    </dgm:pt>
    <dgm:pt modelId="{A5F80D2E-2570-48F4-9E4D-E7E56F4665E2}">
      <dgm:prSet custT="1"/>
      <dgm:spPr/>
      <dgm:t>
        <a:bodyPr/>
        <a:lstStyle/>
        <a:p>
          <a:pPr rtl="0"/>
          <a:r>
            <a:rPr lang="en-GB" sz="1400" b="1" dirty="0" smtClean="0"/>
            <a:t>Implement Privacy by design &amp; by default: check compliance with DP rules from the outset of all projects/manuals</a:t>
          </a:r>
          <a:endParaRPr lang="en-GB" sz="1100" dirty="0"/>
        </a:p>
      </dgm:t>
    </dgm:pt>
    <dgm:pt modelId="{EA30CE6C-4A92-4FE2-B827-97D33B92653A}" type="parTrans" cxnId="{73DB073C-5A5B-4A22-84CF-21092A72BCB5}">
      <dgm:prSet/>
      <dgm:spPr/>
      <dgm:t>
        <a:bodyPr/>
        <a:lstStyle/>
        <a:p>
          <a:endParaRPr lang="en-GB"/>
        </a:p>
      </dgm:t>
    </dgm:pt>
    <dgm:pt modelId="{19E59899-152C-4C88-BBA2-8EBC74C45DCB}" type="sibTrans" cxnId="{73DB073C-5A5B-4A22-84CF-21092A72BCB5}">
      <dgm:prSet/>
      <dgm:spPr/>
      <dgm:t>
        <a:bodyPr/>
        <a:lstStyle/>
        <a:p>
          <a:endParaRPr lang="en-GB"/>
        </a:p>
      </dgm:t>
    </dgm:pt>
    <dgm:pt modelId="{EFB1BB53-68E2-405A-80CB-1DD697776515}">
      <dgm:prSet custT="1"/>
      <dgm:spPr/>
      <dgm:t>
        <a:bodyPr/>
        <a:lstStyle/>
        <a:p>
          <a:pPr rtl="0"/>
          <a:r>
            <a:rPr lang="en-GB" sz="1800" b="1" dirty="0" smtClean="0">
              <a:solidFill>
                <a:schemeClr val="accent2"/>
              </a:solidFill>
            </a:rPr>
            <a:t>Establish transition action plan &amp; request management support</a:t>
          </a:r>
          <a:endParaRPr lang="en-GB" sz="1800" b="1" dirty="0">
            <a:solidFill>
              <a:schemeClr val="accent2"/>
            </a:solidFill>
          </a:endParaRPr>
        </a:p>
      </dgm:t>
    </dgm:pt>
    <dgm:pt modelId="{51D5849D-1EF6-4587-98B0-397AD97609DF}" type="parTrans" cxnId="{6C6F267C-9DDA-4BC1-90C7-6F14B03E0129}">
      <dgm:prSet/>
      <dgm:spPr/>
      <dgm:t>
        <a:bodyPr/>
        <a:lstStyle/>
        <a:p>
          <a:endParaRPr lang="en-GB"/>
        </a:p>
      </dgm:t>
    </dgm:pt>
    <dgm:pt modelId="{218D75BE-E963-4D65-A173-D31D959C27D6}" type="sibTrans" cxnId="{6C6F267C-9DDA-4BC1-90C7-6F14B03E0129}">
      <dgm:prSet/>
      <dgm:spPr/>
      <dgm:t>
        <a:bodyPr/>
        <a:lstStyle/>
        <a:p>
          <a:endParaRPr lang="en-GB"/>
        </a:p>
      </dgm:t>
    </dgm:pt>
    <dgm:pt modelId="{691290F2-3FF6-4F8E-9AB7-9442039734F7}">
      <dgm:prSet custT="1"/>
      <dgm:spPr/>
      <dgm:t>
        <a:bodyPr/>
        <a:lstStyle/>
        <a:p>
          <a:pPr rtl="0"/>
          <a:r>
            <a:rPr lang="en-GB" sz="1800" b="1" dirty="0" smtClean="0">
              <a:solidFill>
                <a:schemeClr val="accent2"/>
              </a:solidFill>
            </a:rPr>
            <a:t>see circa for inspiration</a:t>
          </a:r>
          <a:endParaRPr lang="en-GB" sz="1800" b="1" dirty="0">
            <a:solidFill>
              <a:schemeClr val="accent2"/>
            </a:solidFill>
          </a:endParaRPr>
        </a:p>
      </dgm:t>
    </dgm:pt>
    <dgm:pt modelId="{233678B9-D4AF-4F7E-ACE4-727DA94B670C}" type="parTrans" cxnId="{36C4D9B4-EBE9-4F1D-A193-23574AD52A67}">
      <dgm:prSet/>
      <dgm:spPr/>
      <dgm:t>
        <a:bodyPr/>
        <a:lstStyle/>
        <a:p>
          <a:endParaRPr lang="en-GB"/>
        </a:p>
      </dgm:t>
    </dgm:pt>
    <dgm:pt modelId="{97EA5DF1-1331-4B4C-AF10-8B7347C26716}" type="sibTrans" cxnId="{36C4D9B4-EBE9-4F1D-A193-23574AD52A67}">
      <dgm:prSet/>
      <dgm:spPr/>
      <dgm:t>
        <a:bodyPr/>
        <a:lstStyle/>
        <a:p>
          <a:endParaRPr lang="en-GB"/>
        </a:p>
      </dgm:t>
    </dgm:pt>
    <dgm:pt modelId="{BDA5B84A-F714-4918-8128-449DFAD40726}" type="pres">
      <dgm:prSet presAssocID="{55861C43-37CE-4119-B482-567639D627CB}" presName="linear" presStyleCnt="0">
        <dgm:presLayoutVars>
          <dgm:dir/>
          <dgm:animLvl val="lvl"/>
          <dgm:resizeHandles val="exact"/>
        </dgm:presLayoutVars>
      </dgm:prSet>
      <dgm:spPr/>
      <dgm:t>
        <a:bodyPr/>
        <a:lstStyle/>
        <a:p>
          <a:endParaRPr lang="en-GB"/>
        </a:p>
      </dgm:t>
    </dgm:pt>
    <dgm:pt modelId="{4997F1F2-7819-4AE1-BAE4-615CBC29EDAE}" type="pres">
      <dgm:prSet presAssocID="{EFB1BB53-68E2-405A-80CB-1DD697776515}" presName="parentLin" presStyleCnt="0"/>
      <dgm:spPr/>
    </dgm:pt>
    <dgm:pt modelId="{1529DF40-0343-4504-B6BC-268DC5B3F773}" type="pres">
      <dgm:prSet presAssocID="{EFB1BB53-68E2-405A-80CB-1DD697776515}" presName="parentLeftMargin" presStyleLbl="node1" presStyleIdx="0" presStyleCnt="8"/>
      <dgm:spPr/>
      <dgm:t>
        <a:bodyPr/>
        <a:lstStyle/>
        <a:p>
          <a:endParaRPr lang="en-GB"/>
        </a:p>
      </dgm:t>
    </dgm:pt>
    <dgm:pt modelId="{0242B5C7-4E25-490C-89A4-ACEF6A77F772}" type="pres">
      <dgm:prSet presAssocID="{EFB1BB53-68E2-405A-80CB-1DD697776515}" presName="parentText" presStyleLbl="node1" presStyleIdx="0" presStyleCnt="8" custScaleX="127144" custScaleY="195893" custLinFactNeighborX="-550" custLinFactNeighborY="-17062">
        <dgm:presLayoutVars>
          <dgm:chMax val="0"/>
          <dgm:bulletEnabled val="1"/>
        </dgm:presLayoutVars>
      </dgm:prSet>
      <dgm:spPr/>
      <dgm:t>
        <a:bodyPr/>
        <a:lstStyle/>
        <a:p>
          <a:endParaRPr lang="en-GB"/>
        </a:p>
      </dgm:t>
    </dgm:pt>
    <dgm:pt modelId="{15EC3F9C-C1D3-46D4-A449-E9FCDB9074E1}" type="pres">
      <dgm:prSet presAssocID="{EFB1BB53-68E2-405A-80CB-1DD697776515}" presName="negativeSpace" presStyleCnt="0"/>
      <dgm:spPr/>
    </dgm:pt>
    <dgm:pt modelId="{2D524154-AD28-4ADF-9502-AF19B859D04D}" type="pres">
      <dgm:prSet presAssocID="{EFB1BB53-68E2-405A-80CB-1DD697776515}" presName="childText" presStyleLbl="conFgAcc1" presStyleIdx="0" presStyleCnt="8">
        <dgm:presLayoutVars>
          <dgm:bulletEnabled val="1"/>
        </dgm:presLayoutVars>
      </dgm:prSet>
      <dgm:spPr/>
      <dgm:t>
        <a:bodyPr/>
        <a:lstStyle/>
        <a:p>
          <a:endParaRPr lang="en-GB"/>
        </a:p>
      </dgm:t>
    </dgm:pt>
    <dgm:pt modelId="{7698B507-AEEA-464E-A2E3-D57D4037D502}" type="pres">
      <dgm:prSet presAssocID="{218D75BE-E963-4D65-A173-D31D959C27D6}" presName="spaceBetweenRectangles" presStyleCnt="0"/>
      <dgm:spPr/>
    </dgm:pt>
    <dgm:pt modelId="{EBC66C85-00DE-472A-B468-2F235EAC46E1}" type="pres">
      <dgm:prSet presAssocID="{0F01891A-3AAE-4FA6-86CE-C3DE6407B37D}" presName="parentLin" presStyleCnt="0"/>
      <dgm:spPr/>
    </dgm:pt>
    <dgm:pt modelId="{604DDA63-C176-4E40-AB6C-04383D1D89AE}" type="pres">
      <dgm:prSet presAssocID="{0F01891A-3AAE-4FA6-86CE-C3DE6407B37D}" presName="parentLeftMargin" presStyleLbl="node1" presStyleIdx="0" presStyleCnt="8"/>
      <dgm:spPr/>
      <dgm:t>
        <a:bodyPr/>
        <a:lstStyle/>
        <a:p>
          <a:endParaRPr lang="en-GB"/>
        </a:p>
      </dgm:t>
    </dgm:pt>
    <dgm:pt modelId="{540B42DC-09DA-46B5-836A-9866D7935744}" type="pres">
      <dgm:prSet presAssocID="{0F01891A-3AAE-4FA6-86CE-C3DE6407B37D}" presName="parentText" presStyleLbl="node1" presStyleIdx="1" presStyleCnt="8">
        <dgm:presLayoutVars>
          <dgm:chMax val="0"/>
          <dgm:bulletEnabled val="1"/>
        </dgm:presLayoutVars>
      </dgm:prSet>
      <dgm:spPr/>
      <dgm:t>
        <a:bodyPr/>
        <a:lstStyle/>
        <a:p>
          <a:endParaRPr lang="en-GB"/>
        </a:p>
      </dgm:t>
    </dgm:pt>
    <dgm:pt modelId="{25839B3F-964A-4303-8554-283816CCFFAA}" type="pres">
      <dgm:prSet presAssocID="{0F01891A-3AAE-4FA6-86CE-C3DE6407B37D}" presName="negativeSpace" presStyleCnt="0"/>
      <dgm:spPr/>
    </dgm:pt>
    <dgm:pt modelId="{A66B3CF6-1A4A-4DF4-8F71-5DAE63F096BA}" type="pres">
      <dgm:prSet presAssocID="{0F01891A-3AAE-4FA6-86CE-C3DE6407B37D}" presName="childText" presStyleLbl="conFgAcc1" presStyleIdx="1" presStyleCnt="8">
        <dgm:presLayoutVars>
          <dgm:bulletEnabled val="1"/>
        </dgm:presLayoutVars>
      </dgm:prSet>
      <dgm:spPr/>
    </dgm:pt>
    <dgm:pt modelId="{B4BE0B39-57BB-48CC-9AE6-7AD109C83D40}" type="pres">
      <dgm:prSet presAssocID="{78DAF154-479B-49F5-947E-AE5A3C6D3D88}" presName="spaceBetweenRectangles" presStyleCnt="0"/>
      <dgm:spPr/>
    </dgm:pt>
    <dgm:pt modelId="{90FD6CA8-DD85-4872-8AC2-515E8BB6E24A}" type="pres">
      <dgm:prSet presAssocID="{7195FB24-3D1F-4B31-A9E6-9BCA120F1E95}" presName="parentLin" presStyleCnt="0"/>
      <dgm:spPr/>
    </dgm:pt>
    <dgm:pt modelId="{FD0578CE-3129-4A01-84CD-80E0CFF5DFDF}" type="pres">
      <dgm:prSet presAssocID="{7195FB24-3D1F-4B31-A9E6-9BCA120F1E95}" presName="parentLeftMargin" presStyleLbl="node1" presStyleIdx="1" presStyleCnt="8"/>
      <dgm:spPr/>
      <dgm:t>
        <a:bodyPr/>
        <a:lstStyle/>
        <a:p>
          <a:endParaRPr lang="en-GB"/>
        </a:p>
      </dgm:t>
    </dgm:pt>
    <dgm:pt modelId="{0F88A4FC-00C0-434E-8230-14FDDA1EFE89}" type="pres">
      <dgm:prSet presAssocID="{7195FB24-3D1F-4B31-A9E6-9BCA120F1E95}" presName="parentText" presStyleLbl="node1" presStyleIdx="2" presStyleCnt="8">
        <dgm:presLayoutVars>
          <dgm:chMax val="0"/>
          <dgm:bulletEnabled val="1"/>
        </dgm:presLayoutVars>
      </dgm:prSet>
      <dgm:spPr/>
      <dgm:t>
        <a:bodyPr/>
        <a:lstStyle/>
        <a:p>
          <a:endParaRPr lang="en-GB"/>
        </a:p>
      </dgm:t>
    </dgm:pt>
    <dgm:pt modelId="{66B8E901-D9F9-4275-A917-6FA07B68ABBB}" type="pres">
      <dgm:prSet presAssocID="{7195FB24-3D1F-4B31-A9E6-9BCA120F1E95}" presName="negativeSpace" presStyleCnt="0"/>
      <dgm:spPr/>
    </dgm:pt>
    <dgm:pt modelId="{CA236E57-4F5E-4890-AAD5-A234529983C6}" type="pres">
      <dgm:prSet presAssocID="{7195FB24-3D1F-4B31-A9E6-9BCA120F1E95}" presName="childText" presStyleLbl="conFgAcc1" presStyleIdx="2" presStyleCnt="8">
        <dgm:presLayoutVars>
          <dgm:bulletEnabled val="1"/>
        </dgm:presLayoutVars>
      </dgm:prSet>
      <dgm:spPr/>
    </dgm:pt>
    <dgm:pt modelId="{C1D45E10-116B-40AB-B1B3-25E881DBBBBD}" type="pres">
      <dgm:prSet presAssocID="{22F25096-F6FA-4231-946B-447C835B8A0C}" presName="spaceBetweenRectangles" presStyleCnt="0"/>
      <dgm:spPr/>
    </dgm:pt>
    <dgm:pt modelId="{6FDDFD00-19AB-48CF-81AF-4C70E31AD9EC}" type="pres">
      <dgm:prSet presAssocID="{068948CC-DBDA-4A81-9E60-668708356439}" presName="parentLin" presStyleCnt="0"/>
      <dgm:spPr/>
    </dgm:pt>
    <dgm:pt modelId="{78E33ED3-987E-4A6A-ADE6-93F1F061E050}" type="pres">
      <dgm:prSet presAssocID="{068948CC-DBDA-4A81-9E60-668708356439}" presName="parentLeftMargin" presStyleLbl="node1" presStyleIdx="2" presStyleCnt="8"/>
      <dgm:spPr/>
      <dgm:t>
        <a:bodyPr/>
        <a:lstStyle/>
        <a:p>
          <a:endParaRPr lang="en-GB"/>
        </a:p>
      </dgm:t>
    </dgm:pt>
    <dgm:pt modelId="{2EB2A68A-653B-4063-8873-955A17D2E25D}" type="pres">
      <dgm:prSet presAssocID="{068948CC-DBDA-4A81-9E60-668708356439}" presName="parentText" presStyleLbl="node1" presStyleIdx="3" presStyleCnt="8">
        <dgm:presLayoutVars>
          <dgm:chMax val="0"/>
          <dgm:bulletEnabled val="1"/>
        </dgm:presLayoutVars>
      </dgm:prSet>
      <dgm:spPr/>
      <dgm:t>
        <a:bodyPr/>
        <a:lstStyle/>
        <a:p>
          <a:endParaRPr lang="en-GB"/>
        </a:p>
      </dgm:t>
    </dgm:pt>
    <dgm:pt modelId="{C1FAB516-69C4-400A-AFF6-0982AD6B3F49}" type="pres">
      <dgm:prSet presAssocID="{068948CC-DBDA-4A81-9E60-668708356439}" presName="negativeSpace" presStyleCnt="0"/>
      <dgm:spPr/>
    </dgm:pt>
    <dgm:pt modelId="{F3535406-6FCA-4E92-90BC-3C429E5D796C}" type="pres">
      <dgm:prSet presAssocID="{068948CC-DBDA-4A81-9E60-668708356439}" presName="childText" presStyleLbl="conFgAcc1" presStyleIdx="3" presStyleCnt="8">
        <dgm:presLayoutVars>
          <dgm:bulletEnabled val="1"/>
        </dgm:presLayoutVars>
      </dgm:prSet>
      <dgm:spPr/>
      <dgm:t>
        <a:bodyPr/>
        <a:lstStyle/>
        <a:p>
          <a:endParaRPr lang="en-GB"/>
        </a:p>
      </dgm:t>
    </dgm:pt>
    <dgm:pt modelId="{2AB3094D-83CD-41A9-A5EB-10F96EF371DF}" type="pres">
      <dgm:prSet presAssocID="{E77BCA40-5521-4ED5-9D1F-4DCC947E12A9}" presName="spaceBetweenRectangles" presStyleCnt="0"/>
      <dgm:spPr/>
    </dgm:pt>
    <dgm:pt modelId="{B5CCA0A5-18E1-49EB-A45B-289EF600E362}" type="pres">
      <dgm:prSet presAssocID="{06FE50D0-FFFF-46D2-8FB1-F4EE6DE10010}" presName="parentLin" presStyleCnt="0"/>
      <dgm:spPr/>
    </dgm:pt>
    <dgm:pt modelId="{3B824D39-1984-4583-8E59-804731FE0DFF}" type="pres">
      <dgm:prSet presAssocID="{06FE50D0-FFFF-46D2-8FB1-F4EE6DE10010}" presName="parentLeftMargin" presStyleLbl="node1" presStyleIdx="3" presStyleCnt="8"/>
      <dgm:spPr/>
      <dgm:t>
        <a:bodyPr/>
        <a:lstStyle/>
        <a:p>
          <a:endParaRPr lang="en-GB"/>
        </a:p>
      </dgm:t>
    </dgm:pt>
    <dgm:pt modelId="{D3EAC5B7-72D9-49DD-B1F6-7AFE77CFB3E7}" type="pres">
      <dgm:prSet presAssocID="{06FE50D0-FFFF-46D2-8FB1-F4EE6DE10010}" presName="parentText" presStyleLbl="node1" presStyleIdx="4" presStyleCnt="8" custLinFactNeighborX="-5309" custLinFactNeighborY="-125">
        <dgm:presLayoutVars>
          <dgm:chMax val="0"/>
          <dgm:bulletEnabled val="1"/>
        </dgm:presLayoutVars>
      </dgm:prSet>
      <dgm:spPr/>
      <dgm:t>
        <a:bodyPr/>
        <a:lstStyle/>
        <a:p>
          <a:endParaRPr lang="en-GB"/>
        </a:p>
      </dgm:t>
    </dgm:pt>
    <dgm:pt modelId="{BD41A12A-6C47-4C7A-A749-B7B7D2318999}" type="pres">
      <dgm:prSet presAssocID="{06FE50D0-FFFF-46D2-8FB1-F4EE6DE10010}" presName="negativeSpace" presStyleCnt="0"/>
      <dgm:spPr/>
    </dgm:pt>
    <dgm:pt modelId="{F46E7828-A4BC-4978-AE4D-A31E550603B6}" type="pres">
      <dgm:prSet presAssocID="{06FE50D0-FFFF-46D2-8FB1-F4EE6DE10010}" presName="childText" presStyleLbl="conFgAcc1" presStyleIdx="4" presStyleCnt="8" custLinFactNeighborX="-543" custLinFactNeighborY="-240">
        <dgm:presLayoutVars>
          <dgm:bulletEnabled val="1"/>
        </dgm:presLayoutVars>
      </dgm:prSet>
      <dgm:spPr/>
      <dgm:t>
        <a:bodyPr/>
        <a:lstStyle/>
        <a:p>
          <a:endParaRPr lang="en-GB"/>
        </a:p>
      </dgm:t>
    </dgm:pt>
    <dgm:pt modelId="{2D5FDA8A-50A7-4ACB-B481-2C6AF1E9095A}" type="pres">
      <dgm:prSet presAssocID="{57F315FC-5826-4FD6-A0CE-F7D2BAFE92C9}" presName="spaceBetweenRectangles" presStyleCnt="0"/>
      <dgm:spPr/>
    </dgm:pt>
    <dgm:pt modelId="{33F8246D-3326-46C1-9308-458E25F45DE4}" type="pres">
      <dgm:prSet presAssocID="{CA2D9B8A-FF2D-4A08-9932-41E622AC619D}" presName="parentLin" presStyleCnt="0"/>
      <dgm:spPr/>
    </dgm:pt>
    <dgm:pt modelId="{807FDC33-DF3C-4557-A1DB-5CB335FE71D7}" type="pres">
      <dgm:prSet presAssocID="{CA2D9B8A-FF2D-4A08-9932-41E622AC619D}" presName="parentLeftMargin" presStyleLbl="node1" presStyleIdx="4" presStyleCnt="8"/>
      <dgm:spPr/>
      <dgm:t>
        <a:bodyPr/>
        <a:lstStyle/>
        <a:p>
          <a:endParaRPr lang="en-GB"/>
        </a:p>
      </dgm:t>
    </dgm:pt>
    <dgm:pt modelId="{C8833B0F-C8E2-4A69-8193-AC03AE57D8E3}" type="pres">
      <dgm:prSet presAssocID="{CA2D9B8A-FF2D-4A08-9932-41E622AC619D}" presName="parentText" presStyleLbl="node1" presStyleIdx="5" presStyleCnt="8">
        <dgm:presLayoutVars>
          <dgm:chMax val="0"/>
          <dgm:bulletEnabled val="1"/>
        </dgm:presLayoutVars>
      </dgm:prSet>
      <dgm:spPr/>
      <dgm:t>
        <a:bodyPr/>
        <a:lstStyle/>
        <a:p>
          <a:endParaRPr lang="en-GB"/>
        </a:p>
      </dgm:t>
    </dgm:pt>
    <dgm:pt modelId="{328FA4F2-41B6-475E-A696-7757378F8A95}" type="pres">
      <dgm:prSet presAssocID="{CA2D9B8A-FF2D-4A08-9932-41E622AC619D}" presName="negativeSpace" presStyleCnt="0"/>
      <dgm:spPr/>
    </dgm:pt>
    <dgm:pt modelId="{15412BD9-7076-45C1-80A7-E74CB40C2E86}" type="pres">
      <dgm:prSet presAssocID="{CA2D9B8A-FF2D-4A08-9932-41E622AC619D}" presName="childText" presStyleLbl="conFgAcc1" presStyleIdx="5" presStyleCnt="8">
        <dgm:presLayoutVars>
          <dgm:bulletEnabled val="1"/>
        </dgm:presLayoutVars>
      </dgm:prSet>
      <dgm:spPr/>
      <dgm:t>
        <a:bodyPr/>
        <a:lstStyle/>
        <a:p>
          <a:endParaRPr lang="en-GB"/>
        </a:p>
      </dgm:t>
    </dgm:pt>
    <dgm:pt modelId="{40346DD7-16F0-413B-A557-3B438F18C57D}" type="pres">
      <dgm:prSet presAssocID="{88447245-B15C-42ED-B244-8475FD55927A}" presName="spaceBetweenRectangles" presStyleCnt="0"/>
      <dgm:spPr/>
    </dgm:pt>
    <dgm:pt modelId="{349321F4-0AA9-4C4D-9198-EA1805123295}" type="pres">
      <dgm:prSet presAssocID="{6D2F3EAF-EB0B-4276-B02C-99CF722621AB}" presName="parentLin" presStyleCnt="0"/>
      <dgm:spPr/>
    </dgm:pt>
    <dgm:pt modelId="{38CA434F-50B8-47C1-8C74-65538E35C8F6}" type="pres">
      <dgm:prSet presAssocID="{6D2F3EAF-EB0B-4276-B02C-99CF722621AB}" presName="parentLeftMargin" presStyleLbl="node1" presStyleIdx="5" presStyleCnt="8"/>
      <dgm:spPr/>
      <dgm:t>
        <a:bodyPr/>
        <a:lstStyle/>
        <a:p>
          <a:endParaRPr lang="en-GB"/>
        </a:p>
      </dgm:t>
    </dgm:pt>
    <dgm:pt modelId="{64B84483-9E57-4AB2-9054-5F7B9ACFDF5E}" type="pres">
      <dgm:prSet presAssocID="{6D2F3EAF-EB0B-4276-B02C-99CF722621AB}" presName="parentText" presStyleLbl="node1" presStyleIdx="6" presStyleCnt="8">
        <dgm:presLayoutVars>
          <dgm:chMax val="0"/>
          <dgm:bulletEnabled val="1"/>
        </dgm:presLayoutVars>
      </dgm:prSet>
      <dgm:spPr/>
      <dgm:t>
        <a:bodyPr/>
        <a:lstStyle/>
        <a:p>
          <a:endParaRPr lang="en-GB"/>
        </a:p>
      </dgm:t>
    </dgm:pt>
    <dgm:pt modelId="{D84922D0-2D49-454C-B1D1-1622AD03DA11}" type="pres">
      <dgm:prSet presAssocID="{6D2F3EAF-EB0B-4276-B02C-99CF722621AB}" presName="negativeSpace" presStyleCnt="0"/>
      <dgm:spPr/>
    </dgm:pt>
    <dgm:pt modelId="{A50CE0E1-3C6C-4113-A13A-FFF8BCB9103B}" type="pres">
      <dgm:prSet presAssocID="{6D2F3EAF-EB0B-4276-B02C-99CF722621AB}" presName="childText" presStyleLbl="conFgAcc1" presStyleIdx="6" presStyleCnt="8" custLinFactNeighborX="281" custLinFactNeighborY="13545">
        <dgm:presLayoutVars>
          <dgm:bulletEnabled val="1"/>
        </dgm:presLayoutVars>
      </dgm:prSet>
      <dgm:spPr/>
      <dgm:t>
        <a:bodyPr/>
        <a:lstStyle/>
        <a:p>
          <a:endParaRPr lang="en-GB"/>
        </a:p>
      </dgm:t>
    </dgm:pt>
    <dgm:pt modelId="{879CD42C-D969-4B41-A365-E8AC01199CB9}" type="pres">
      <dgm:prSet presAssocID="{9BA90E78-2136-4CF7-AD41-979E5E52C6B1}" presName="spaceBetweenRectangles" presStyleCnt="0"/>
      <dgm:spPr/>
    </dgm:pt>
    <dgm:pt modelId="{252E6745-4419-43BA-B848-47FFAF7AA373}" type="pres">
      <dgm:prSet presAssocID="{8A92E185-589A-490A-BD19-7463FCEF1BBD}" presName="parentLin" presStyleCnt="0"/>
      <dgm:spPr/>
    </dgm:pt>
    <dgm:pt modelId="{F52288C4-ACE3-4391-856B-AF9F49B063C5}" type="pres">
      <dgm:prSet presAssocID="{8A92E185-589A-490A-BD19-7463FCEF1BBD}" presName="parentLeftMargin" presStyleLbl="node1" presStyleIdx="6" presStyleCnt="8"/>
      <dgm:spPr/>
      <dgm:t>
        <a:bodyPr/>
        <a:lstStyle/>
        <a:p>
          <a:endParaRPr lang="en-GB"/>
        </a:p>
      </dgm:t>
    </dgm:pt>
    <dgm:pt modelId="{EDA686F3-4C35-4C99-8DA7-D3CDBEEBB5E8}" type="pres">
      <dgm:prSet presAssocID="{8A92E185-589A-490A-BD19-7463FCEF1BBD}" presName="parentText" presStyleLbl="node1" presStyleIdx="7" presStyleCnt="8" custLinFactNeighborX="4858" custLinFactNeighborY="9234">
        <dgm:presLayoutVars>
          <dgm:chMax val="0"/>
          <dgm:bulletEnabled val="1"/>
        </dgm:presLayoutVars>
      </dgm:prSet>
      <dgm:spPr/>
      <dgm:t>
        <a:bodyPr/>
        <a:lstStyle/>
        <a:p>
          <a:endParaRPr lang="en-GB"/>
        </a:p>
      </dgm:t>
    </dgm:pt>
    <dgm:pt modelId="{E648CB9F-DAF8-4605-98ED-F4A8B224C7FD}" type="pres">
      <dgm:prSet presAssocID="{8A92E185-589A-490A-BD19-7463FCEF1BBD}" presName="negativeSpace" presStyleCnt="0"/>
      <dgm:spPr/>
    </dgm:pt>
    <dgm:pt modelId="{B5B1A57F-EB84-40EB-81BB-EBB55512008A}" type="pres">
      <dgm:prSet presAssocID="{8A92E185-589A-490A-BD19-7463FCEF1BBD}" presName="childText" presStyleLbl="conFgAcc1" presStyleIdx="7" presStyleCnt="8">
        <dgm:presLayoutVars>
          <dgm:bulletEnabled val="1"/>
        </dgm:presLayoutVars>
      </dgm:prSet>
      <dgm:spPr/>
      <dgm:t>
        <a:bodyPr/>
        <a:lstStyle/>
        <a:p>
          <a:endParaRPr lang="en-GB"/>
        </a:p>
      </dgm:t>
    </dgm:pt>
  </dgm:ptLst>
  <dgm:cxnLst>
    <dgm:cxn modelId="{6106352B-E2C8-443B-B935-31826B4BC6E2}" type="presOf" srcId="{D7A8C510-9560-46EC-87BF-7D6D8F026B20}" destId="{B5B1A57F-EB84-40EB-81BB-EBB55512008A}" srcOrd="0" destOrd="0" presId="urn:microsoft.com/office/officeart/2005/8/layout/list1"/>
    <dgm:cxn modelId="{467EB062-59A5-433D-86AE-99C6F18A9E8E}" srcId="{55861C43-37CE-4119-B482-567639D627CB}" destId="{8A92E185-589A-490A-BD19-7463FCEF1BBD}" srcOrd="7" destOrd="0" parTransId="{E8CA714A-E6A7-4D97-82B5-7B0714B2C173}" sibTransId="{27DE195C-B688-4E5F-9301-EC9EE3CA566F}"/>
    <dgm:cxn modelId="{73DB073C-5A5B-4A22-84CF-21092A72BCB5}" srcId="{06FE50D0-FFFF-46D2-8FB1-F4EE6DE10010}" destId="{A5F80D2E-2570-48F4-9E4D-E7E56F4665E2}" srcOrd="1" destOrd="0" parTransId="{EA30CE6C-4A92-4FE2-B827-97D33B92653A}" sibTransId="{19E59899-152C-4C88-BBA2-8EBC74C45DCB}"/>
    <dgm:cxn modelId="{628D3028-5DEC-4FC1-A5D1-F44472BFDAA6}" type="presOf" srcId="{A5F80D2E-2570-48F4-9E4D-E7E56F4665E2}" destId="{F46E7828-A4BC-4978-AE4D-A31E550603B6}" srcOrd="0" destOrd="1" presId="urn:microsoft.com/office/officeart/2005/8/layout/list1"/>
    <dgm:cxn modelId="{B478C23D-671A-45AA-BE26-694764C89282}" type="presOf" srcId="{6D2F3EAF-EB0B-4276-B02C-99CF722621AB}" destId="{38CA434F-50B8-47C1-8C74-65538E35C8F6}" srcOrd="0" destOrd="0" presId="urn:microsoft.com/office/officeart/2005/8/layout/list1"/>
    <dgm:cxn modelId="{F1402DEE-79A0-4BF4-BFB5-46EB8ADBDA99}" type="presOf" srcId="{55861C43-37CE-4119-B482-567639D627CB}" destId="{BDA5B84A-F714-4918-8128-449DFAD40726}" srcOrd="0" destOrd="0" presId="urn:microsoft.com/office/officeart/2005/8/layout/list1"/>
    <dgm:cxn modelId="{B7A2B6C4-C411-4A3F-8EF5-125F5F7A58B4}" type="presOf" srcId="{697CC9CE-F991-4A72-8911-048644D0F325}" destId="{F3535406-6FCA-4E92-90BC-3C429E5D796C}" srcOrd="0" destOrd="0" presId="urn:microsoft.com/office/officeart/2005/8/layout/list1"/>
    <dgm:cxn modelId="{5915D2DC-654D-471C-B28F-5DE5A47E3816}" type="presOf" srcId="{CA2D9B8A-FF2D-4A08-9932-41E622AC619D}" destId="{C8833B0F-C8E2-4A69-8193-AC03AE57D8E3}" srcOrd="1" destOrd="0" presId="urn:microsoft.com/office/officeart/2005/8/layout/list1"/>
    <dgm:cxn modelId="{E40A3207-6B62-40C7-A453-B25B48CDE44C}" srcId="{06FE50D0-FFFF-46D2-8FB1-F4EE6DE10010}" destId="{0A684C7F-8C04-4311-A22B-96F606174E97}" srcOrd="2" destOrd="0" parTransId="{1C112FAF-225A-4A12-8B51-CDCED44CEAC3}" sibTransId="{23823845-0F36-4566-A6B1-3DFF5700B8CC}"/>
    <dgm:cxn modelId="{B4C29175-BE16-4855-A5BD-BF19FCD81C5E}" srcId="{55861C43-37CE-4119-B482-567639D627CB}" destId="{06FE50D0-FFFF-46D2-8FB1-F4EE6DE10010}" srcOrd="4" destOrd="0" parTransId="{71329FD3-8952-4020-BF37-0A497D435D9C}" sibTransId="{57F315FC-5826-4FD6-A0CE-F7D2BAFE92C9}"/>
    <dgm:cxn modelId="{36C4D9B4-EBE9-4F1D-A193-23574AD52A67}" srcId="{EFB1BB53-68E2-405A-80CB-1DD697776515}" destId="{691290F2-3FF6-4F8E-9AB7-9442039734F7}" srcOrd="0" destOrd="0" parTransId="{233678B9-D4AF-4F7E-ACE4-727DA94B670C}" sibTransId="{97EA5DF1-1331-4B4C-AF10-8B7347C26716}"/>
    <dgm:cxn modelId="{15F0FDBB-B2C1-4012-9F1E-8369C6901580}" type="presOf" srcId="{7195FB24-3D1F-4B31-A9E6-9BCA120F1E95}" destId="{FD0578CE-3129-4A01-84CD-80E0CFF5DFDF}" srcOrd="0" destOrd="0" presId="urn:microsoft.com/office/officeart/2005/8/layout/list1"/>
    <dgm:cxn modelId="{52EE517B-0F76-4D65-A240-DCD562FB72B8}" type="presOf" srcId="{EFB1BB53-68E2-405A-80CB-1DD697776515}" destId="{1529DF40-0343-4504-B6BC-268DC5B3F773}" srcOrd="0" destOrd="0" presId="urn:microsoft.com/office/officeart/2005/8/layout/list1"/>
    <dgm:cxn modelId="{022B4A3D-5105-40FD-BA15-494D1E139036}" type="presOf" srcId="{0F01891A-3AAE-4FA6-86CE-C3DE6407B37D}" destId="{540B42DC-09DA-46B5-836A-9866D7935744}" srcOrd="1" destOrd="0" presId="urn:microsoft.com/office/officeart/2005/8/layout/list1"/>
    <dgm:cxn modelId="{07179701-D67F-4212-9C18-72E912B78AC5}" type="presOf" srcId="{068948CC-DBDA-4A81-9E60-668708356439}" destId="{78E33ED3-987E-4A6A-ADE6-93F1F061E050}" srcOrd="0" destOrd="0" presId="urn:microsoft.com/office/officeart/2005/8/layout/list1"/>
    <dgm:cxn modelId="{2DF7BB96-9A5F-4C16-8EF6-240631A9A8A9}" type="presOf" srcId="{6D2F3EAF-EB0B-4276-B02C-99CF722621AB}" destId="{64B84483-9E57-4AB2-9054-5F7B9ACFDF5E}" srcOrd="1" destOrd="0" presId="urn:microsoft.com/office/officeart/2005/8/layout/list1"/>
    <dgm:cxn modelId="{2C77346E-63A7-47AD-842C-EBFA1285F5ED}" type="presOf" srcId="{0F01891A-3AAE-4FA6-86CE-C3DE6407B37D}" destId="{604DDA63-C176-4E40-AB6C-04383D1D89AE}" srcOrd="0" destOrd="0" presId="urn:microsoft.com/office/officeart/2005/8/layout/list1"/>
    <dgm:cxn modelId="{D2B1B351-0EE5-4818-B511-08105A8C243C}" type="presOf" srcId="{8A92E185-589A-490A-BD19-7463FCEF1BBD}" destId="{F52288C4-ACE3-4391-856B-AF9F49B063C5}" srcOrd="0" destOrd="0" presId="urn:microsoft.com/office/officeart/2005/8/layout/list1"/>
    <dgm:cxn modelId="{01F838A1-F489-4FD3-B286-55EB7C4ED0C3}" type="presOf" srcId="{EFB1BB53-68E2-405A-80CB-1DD697776515}" destId="{0242B5C7-4E25-490C-89A4-ACEF6A77F772}" srcOrd="1" destOrd="0" presId="urn:microsoft.com/office/officeart/2005/8/layout/list1"/>
    <dgm:cxn modelId="{6C6F267C-9DDA-4BC1-90C7-6F14B03E0129}" srcId="{55861C43-37CE-4119-B482-567639D627CB}" destId="{EFB1BB53-68E2-405A-80CB-1DD697776515}" srcOrd="0" destOrd="0" parTransId="{51D5849D-1EF6-4587-98B0-397AD97609DF}" sibTransId="{218D75BE-E963-4D65-A173-D31D959C27D6}"/>
    <dgm:cxn modelId="{5DA042A4-CC0C-455F-BF42-2BC2F5416885}" type="presOf" srcId="{8A92E185-589A-490A-BD19-7463FCEF1BBD}" destId="{EDA686F3-4C35-4C99-8DA7-D3CDBEEBB5E8}" srcOrd="1" destOrd="0" presId="urn:microsoft.com/office/officeart/2005/8/layout/list1"/>
    <dgm:cxn modelId="{826CEEDF-558F-4EE9-85AA-1592199B7569}" type="presOf" srcId="{7195FB24-3D1F-4B31-A9E6-9BCA120F1E95}" destId="{0F88A4FC-00C0-434E-8230-14FDDA1EFE89}" srcOrd="1" destOrd="0" presId="urn:microsoft.com/office/officeart/2005/8/layout/list1"/>
    <dgm:cxn modelId="{64F7BB62-D8EB-4AEE-BDC7-3ECC217CE9ED}" srcId="{06FE50D0-FFFF-46D2-8FB1-F4EE6DE10010}" destId="{6C0C8828-B245-4F82-BA2B-78C9787A61EF}" srcOrd="0" destOrd="0" parTransId="{AB3E70A8-0DAF-49F4-A699-B88305879BCC}" sibTransId="{5A700F1B-DE9F-418C-B965-AE7D923EC460}"/>
    <dgm:cxn modelId="{D7F14562-C49F-46F2-B8EB-44CEC3620493}" srcId="{55861C43-37CE-4119-B482-567639D627CB}" destId="{6D2F3EAF-EB0B-4276-B02C-99CF722621AB}" srcOrd="6" destOrd="0" parTransId="{BB8D78FA-1431-45E9-9CA5-C9EB46CFD2FD}" sibTransId="{9BA90E78-2136-4CF7-AD41-979E5E52C6B1}"/>
    <dgm:cxn modelId="{1316FF68-9422-4C18-A6EE-2914474030BC}" srcId="{55861C43-37CE-4119-B482-567639D627CB}" destId="{7195FB24-3D1F-4B31-A9E6-9BCA120F1E95}" srcOrd="2" destOrd="0" parTransId="{03BA99A3-3CAD-4475-890C-9D0B604EA974}" sibTransId="{22F25096-F6FA-4231-946B-447C835B8A0C}"/>
    <dgm:cxn modelId="{15058737-279D-47E8-9B7E-CB642E8178B7}" srcId="{55861C43-37CE-4119-B482-567639D627CB}" destId="{CA2D9B8A-FF2D-4A08-9932-41E622AC619D}" srcOrd="5" destOrd="0" parTransId="{01B327BA-D00E-4450-803A-B7DC1F6DC8FC}" sibTransId="{88447245-B15C-42ED-B244-8475FD55927A}"/>
    <dgm:cxn modelId="{0418991C-39BF-49D2-B2BB-F297356FAA18}" srcId="{55861C43-37CE-4119-B482-567639D627CB}" destId="{068948CC-DBDA-4A81-9E60-668708356439}" srcOrd="3" destOrd="0" parTransId="{16461694-ECE7-4E80-897E-7A670062ABC8}" sibTransId="{E77BCA40-5521-4ED5-9D1F-4DCC947E12A9}"/>
    <dgm:cxn modelId="{21C54B61-22A3-4FC8-ACD0-21A77627517B}" srcId="{068948CC-DBDA-4A81-9E60-668708356439}" destId="{697CC9CE-F991-4A72-8911-048644D0F325}" srcOrd="0" destOrd="0" parTransId="{554114E1-8D0D-43D9-9377-86B11B98B6B3}" sibTransId="{FBC4F9D2-0E91-423C-AAC2-7E19C49795AA}"/>
    <dgm:cxn modelId="{A63E36E2-B52C-4C2E-8520-E9B67447EBB4}" type="presOf" srcId="{6C0C8828-B245-4F82-BA2B-78C9787A61EF}" destId="{F46E7828-A4BC-4978-AE4D-A31E550603B6}" srcOrd="0" destOrd="0" presId="urn:microsoft.com/office/officeart/2005/8/layout/list1"/>
    <dgm:cxn modelId="{53C47A31-6284-4709-9E72-A6739A5D6567}" type="presOf" srcId="{691290F2-3FF6-4F8E-9AB7-9442039734F7}" destId="{2D524154-AD28-4ADF-9502-AF19B859D04D}" srcOrd="0" destOrd="0" presId="urn:microsoft.com/office/officeart/2005/8/layout/list1"/>
    <dgm:cxn modelId="{4F1DF85B-3A7C-4B29-AA0A-53127DD0F4E5}" type="presOf" srcId="{06FE50D0-FFFF-46D2-8FB1-F4EE6DE10010}" destId="{D3EAC5B7-72D9-49DD-B1F6-7AFE77CFB3E7}" srcOrd="1" destOrd="0" presId="urn:microsoft.com/office/officeart/2005/8/layout/list1"/>
    <dgm:cxn modelId="{FAC548D6-726F-4370-926B-E6A9610AFB9B}" type="presOf" srcId="{068948CC-DBDA-4A81-9E60-668708356439}" destId="{2EB2A68A-653B-4063-8873-955A17D2E25D}" srcOrd="1" destOrd="0" presId="urn:microsoft.com/office/officeart/2005/8/layout/list1"/>
    <dgm:cxn modelId="{5A78C301-E35F-4685-B9BA-DBA793C33C9D}" srcId="{55861C43-37CE-4119-B482-567639D627CB}" destId="{0F01891A-3AAE-4FA6-86CE-C3DE6407B37D}" srcOrd="1" destOrd="0" parTransId="{495EB840-B477-4A46-AAF1-08811D9CEE42}" sibTransId="{78DAF154-479B-49F5-947E-AE5A3C6D3D88}"/>
    <dgm:cxn modelId="{16DC1C65-5D84-44A9-9465-40E4F767AFBE}" type="presOf" srcId="{8DA8DF3D-D4ED-4C0A-BDD0-781C6900A12A}" destId="{15412BD9-7076-45C1-80A7-E74CB40C2E86}" srcOrd="0" destOrd="0" presId="urn:microsoft.com/office/officeart/2005/8/layout/list1"/>
    <dgm:cxn modelId="{24959B5D-459D-4EBF-A000-C7A785E6B6DC}" srcId="{8A92E185-589A-490A-BD19-7463FCEF1BBD}" destId="{D7A8C510-9560-46EC-87BF-7D6D8F026B20}" srcOrd="0" destOrd="0" parTransId="{5C1CAC6F-392E-4170-BE56-2A77F4F12337}" sibTransId="{955C126B-DCDE-42B2-A222-396AD7BC04B2}"/>
    <dgm:cxn modelId="{C54C9B7D-9F46-4515-A721-2FDDDEFC3B63}" type="presOf" srcId="{CA2D9B8A-FF2D-4A08-9932-41E622AC619D}" destId="{807FDC33-DF3C-4557-A1DB-5CB335FE71D7}" srcOrd="0" destOrd="0" presId="urn:microsoft.com/office/officeart/2005/8/layout/list1"/>
    <dgm:cxn modelId="{DA6ED158-2614-49B9-80FD-A83D0BBE1129}" type="presOf" srcId="{0A684C7F-8C04-4311-A22B-96F606174E97}" destId="{F46E7828-A4BC-4978-AE4D-A31E550603B6}" srcOrd="0" destOrd="2" presId="urn:microsoft.com/office/officeart/2005/8/layout/list1"/>
    <dgm:cxn modelId="{8D114DA1-9D38-4852-AC8D-0C9F8E154C0C}" type="presOf" srcId="{06FE50D0-FFFF-46D2-8FB1-F4EE6DE10010}" destId="{3B824D39-1984-4583-8E59-804731FE0DFF}" srcOrd="0" destOrd="0" presId="urn:microsoft.com/office/officeart/2005/8/layout/list1"/>
    <dgm:cxn modelId="{D5803817-1D98-453D-B0AE-6F06D451CB58}" srcId="{CA2D9B8A-FF2D-4A08-9932-41E622AC619D}" destId="{8DA8DF3D-D4ED-4C0A-BDD0-781C6900A12A}" srcOrd="0" destOrd="0" parTransId="{ED6D85AC-76A9-4133-995A-650A820D6700}" sibTransId="{330291BE-66E5-43F6-B77F-79BBB0C35B45}"/>
    <dgm:cxn modelId="{8CD49485-31C0-464F-82CD-8CB2B7D7FE3C}" type="presParOf" srcId="{BDA5B84A-F714-4918-8128-449DFAD40726}" destId="{4997F1F2-7819-4AE1-BAE4-615CBC29EDAE}" srcOrd="0" destOrd="0" presId="urn:microsoft.com/office/officeart/2005/8/layout/list1"/>
    <dgm:cxn modelId="{27B24288-8AB0-4D8E-B502-F5D8F3A5CAFF}" type="presParOf" srcId="{4997F1F2-7819-4AE1-BAE4-615CBC29EDAE}" destId="{1529DF40-0343-4504-B6BC-268DC5B3F773}" srcOrd="0" destOrd="0" presId="urn:microsoft.com/office/officeart/2005/8/layout/list1"/>
    <dgm:cxn modelId="{D6D64896-FDA2-457B-8B92-064BBDC4F1C5}" type="presParOf" srcId="{4997F1F2-7819-4AE1-BAE4-615CBC29EDAE}" destId="{0242B5C7-4E25-490C-89A4-ACEF6A77F772}" srcOrd="1" destOrd="0" presId="urn:microsoft.com/office/officeart/2005/8/layout/list1"/>
    <dgm:cxn modelId="{13711C96-9183-45B7-A2FA-B5B72B96590B}" type="presParOf" srcId="{BDA5B84A-F714-4918-8128-449DFAD40726}" destId="{15EC3F9C-C1D3-46D4-A449-E9FCDB9074E1}" srcOrd="1" destOrd="0" presId="urn:microsoft.com/office/officeart/2005/8/layout/list1"/>
    <dgm:cxn modelId="{8D3E00E2-2202-4DC2-9E42-89A30F36DA4F}" type="presParOf" srcId="{BDA5B84A-F714-4918-8128-449DFAD40726}" destId="{2D524154-AD28-4ADF-9502-AF19B859D04D}" srcOrd="2" destOrd="0" presId="urn:microsoft.com/office/officeart/2005/8/layout/list1"/>
    <dgm:cxn modelId="{7C5763CC-5C49-4EDB-90ED-EB4034243FB0}" type="presParOf" srcId="{BDA5B84A-F714-4918-8128-449DFAD40726}" destId="{7698B507-AEEA-464E-A2E3-D57D4037D502}" srcOrd="3" destOrd="0" presId="urn:microsoft.com/office/officeart/2005/8/layout/list1"/>
    <dgm:cxn modelId="{83250958-FBAD-4DD4-B9A3-B2F83B9F136E}" type="presParOf" srcId="{BDA5B84A-F714-4918-8128-449DFAD40726}" destId="{EBC66C85-00DE-472A-B468-2F235EAC46E1}" srcOrd="4" destOrd="0" presId="urn:microsoft.com/office/officeart/2005/8/layout/list1"/>
    <dgm:cxn modelId="{74FFEBDD-B1B9-48BF-99F1-6A7C931CD2B1}" type="presParOf" srcId="{EBC66C85-00DE-472A-B468-2F235EAC46E1}" destId="{604DDA63-C176-4E40-AB6C-04383D1D89AE}" srcOrd="0" destOrd="0" presId="urn:microsoft.com/office/officeart/2005/8/layout/list1"/>
    <dgm:cxn modelId="{0860222E-11EA-432F-B5D2-2D9D0655E13D}" type="presParOf" srcId="{EBC66C85-00DE-472A-B468-2F235EAC46E1}" destId="{540B42DC-09DA-46B5-836A-9866D7935744}" srcOrd="1" destOrd="0" presId="urn:microsoft.com/office/officeart/2005/8/layout/list1"/>
    <dgm:cxn modelId="{A461E83B-E1BF-4241-BE65-9B78DB08420B}" type="presParOf" srcId="{BDA5B84A-F714-4918-8128-449DFAD40726}" destId="{25839B3F-964A-4303-8554-283816CCFFAA}" srcOrd="5" destOrd="0" presId="urn:microsoft.com/office/officeart/2005/8/layout/list1"/>
    <dgm:cxn modelId="{43F9095A-8869-4A5F-A948-F068A20DCF5B}" type="presParOf" srcId="{BDA5B84A-F714-4918-8128-449DFAD40726}" destId="{A66B3CF6-1A4A-4DF4-8F71-5DAE63F096BA}" srcOrd="6" destOrd="0" presId="urn:microsoft.com/office/officeart/2005/8/layout/list1"/>
    <dgm:cxn modelId="{C7A76D06-B77D-42E7-A827-748C9112D6A7}" type="presParOf" srcId="{BDA5B84A-F714-4918-8128-449DFAD40726}" destId="{B4BE0B39-57BB-48CC-9AE6-7AD109C83D40}" srcOrd="7" destOrd="0" presId="urn:microsoft.com/office/officeart/2005/8/layout/list1"/>
    <dgm:cxn modelId="{7B07FAD5-4300-44C5-85E8-1DEC255A2F03}" type="presParOf" srcId="{BDA5B84A-F714-4918-8128-449DFAD40726}" destId="{90FD6CA8-DD85-4872-8AC2-515E8BB6E24A}" srcOrd="8" destOrd="0" presId="urn:microsoft.com/office/officeart/2005/8/layout/list1"/>
    <dgm:cxn modelId="{FFFD51C2-FF02-4DD1-8A04-E2AD94A40E28}" type="presParOf" srcId="{90FD6CA8-DD85-4872-8AC2-515E8BB6E24A}" destId="{FD0578CE-3129-4A01-84CD-80E0CFF5DFDF}" srcOrd="0" destOrd="0" presId="urn:microsoft.com/office/officeart/2005/8/layout/list1"/>
    <dgm:cxn modelId="{BD34680C-C12D-4C99-BB0B-5F262F537B49}" type="presParOf" srcId="{90FD6CA8-DD85-4872-8AC2-515E8BB6E24A}" destId="{0F88A4FC-00C0-434E-8230-14FDDA1EFE89}" srcOrd="1" destOrd="0" presId="urn:microsoft.com/office/officeart/2005/8/layout/list1"/>
    <dgm:cxn modelId="{B27F7C95-D090-487D-9D63-4AECCFA4399C}" type="presParOf" srcId="{BDA5B84A-F714-4918-8128-449DFAD40726}" destId="{66B8E901-D9F9-4275-A917-6FA07B68ABBB}" srcOrd="9" destOrd="0" presId="urn:microsoft.com/office/officeart/2005/8/layout/list1"/>
    <dgm:cxn modelId="{EE2AA4A1-A945-4C6D-96D0-A769B45393D3}" type="presParOf" srcId="{BDA5B84A-F714-4918-8128-449DFAD40726}" destId="{CA236E57-4F5E-4890-AAD5-A234529983C6}" srcOrd="10" destOrd="0" presId="urn:microsoft.com/office/officeart/2005/8/layout/list1"/>
    <dgm:cxn modelId="{4B5A08AC-0FB6-4597-900F-4C575BAE43D2}" type="presParOf" srcId="{BDA5B84A-F714-4918-8128-449DFAD40726}" destId="{C1D45E10-116B-40AB-B1B3-25E881DBBBBD}" srcOrd="11" destOrd="0" presId="urn:microsoft.com/office/officeart/2005/8/layout/list1"/>
    <dgm:cxn modelId="{33D26DFA-F0C1-40EA-A876-4A1106A61CE9}" type="presParOf" srcId="{BDA5B84A-F714-4918-8128-449DFAD40726}" destId="{6FDDFD00-19AB-48CF-81AF-4C70E31AD9EC}" srcOrd="12" destOrd="0" presId="urn:microsoft.com/office/officeart/2005/8/layout/list1"/>
    <dgm:cxn modelId="{F3D11F92-A5F7-4915-97D6-D587E784EA35}" type="presParOf" srcId="{6FDDFD00-19AB-48CF-81AF-4C70E31AD9EC}" destId="{78E33ED3-987E-4A6A-ADE6-93F1F061E050}" srcOrd="0" destOrd="0" presId="urn:microsoft.com/office/officeart/2005/8/layout/list1"/>
    <dgm:cxn modelId="{336B6F22-3999-4BF3-AD4D-A1E3A1DA578B}" type="presParOf" srcId="{6FDDFD00-19AB-48CF-81AF-4C70E31AD9EC}" destId="{2EB2A68A-653B-4063-8873-955A17D2E25D}" srcOrd="1" destOrd="0" presId="urn:microsoft.com/office/officeart/2005/8/layout/list1"/>
    <dgm:cxn modelId="{5E73B7C7-06C9-4BA3-87A7-40DC9B5C9886}" type="presParOf" srcId="{BDA5B84A-F714-4918-8128-449DFAD40726}" destId="{C1FAB516-69C4-400A-AFF6-0982AD6B3F49}" srcOrd="13" destOrd="0" presId="urn:microsoft.com/office/officeart/2005/8/layout/list1"/>
    <dgm:cxn modelId="{16AD8F35-FAFC-41D8-95D3-C0A84EC0089A}" type="presParOf" srcId="{BDA5B84A-F714-4918-8128-449DFAD40726}" destId="{F3535406-6FCA-4E92-90BC-3C429E5D796C}" srcOrd="14" destOrd="0" presId="urn:microsoft.com/office/officeart/2005/8/layout/list1"/>
    <dgm:cxn modelId="{95D17814-C455-4ECB-87E5-B8E0A82A09CD}" type="presParOf" srcId="{BDA5B84A-F714-4918-8128-449DFAD40726}" destId="{2AB3094D-83CD-41A9-A5EB-10F96EF371DF}" srcOrd="15" destOrd="0" presId="urn:microsoft.com/office/officeart/2005/8/layout/list1"/>
    <dgm:cxn modelId="{B850AB40-CC11-4326-AC4B-2C9214C8D567}" type="presParOf" srcId="{BDA5B84A-F714-4918-8128-449DFAD40726}" destId="{B5CCA0A5-18E1-49EB-A45B-289EF600E362}" srcOrd="16" destOrd="0" presId="urn:microsoft.com/office/officeart/2005/8/layout/list1"/>
    <dgm:cxn modelId="{253B35A2-372C-4DEA-9DA9-EC1AB597DB2E}" type="presParOf" srcId="{B5CCA0A5-18E1-49EB-A45B-289EF600E362}" destId="{3B824D39-1984-4583-8E59-804731FE0DFF}" srcOrd="0" destOrd="0" presId="urn:microsoft.com/office/officeart/2005/8/layout/list1"/>
    <dgm:cxn modelId="{035C30B7-DFF8-45DE-A70C-B25A4BCB5E3F}" type="presParOf" srcId="{B5CCA0A5-18E1-49EB-A45B-289EF600E362}" destId="{D3EAC5B7-72D9-49DD-B1F6-7AFE77CFB3E7}" srcOrd="1" destOrd="0" presId="urn:microsoft.com/office/officeart/2005/8/layout/list1"/>
    <dgm:cxn modelId="{60096B4A-7696-4F65-B4D1-03E5609C6A3E}" type="presParOf" srcId="{BDA5B84A-F714-4918-8128-449DFAD40726}" destId="{BD41A12A-6C47-4C7A-A749-B7B7D2318999}" srcOrd="17" destOrd="0" presId="urn:microsoft.com/office/officeart/2005/8/layout/list1"/>
    <dgm:cxn modelId="{F4BFDB92-63C6-43ED-9F86-EBE9EDCCB250}" type="presParOf" srcId="{BDA5B84A-F714-4918-8128-449DFAD40726}" destId="{F46E7828-A4BC-4978-AE4D-A31E550603B6}" srcOrd="18" destOrd="0" presId="urn:microsoft.com/office/officeart/2005/8/layout/list1"/>
    <dgm:cxn modelId="{D3246524-D154-4A55-8CAE-2F00411105A3}" type="presParOf" srcId="{BDA5B84A-F714-4918-8128-449DFAD40726}" destId="{2D5FDA8A-50A7-4ACB-B481-2C6AF1E9095A}" srcOrd="19" destOrd="0" presId="urn:microsoft.com/office/officeart/2005/8/layout/list1"/>
    <dgm:cxn modelId="{3F38E407-4AB5-4915-B84F-4307D53EA522}" type="presParOf" srcId="{BDA5B84A-F714-4918-8128-449DFAD40726}" destId="{33F8246D-3326-46C1-9308-458E25F45DE4}" srcOrd="20" destOrd="0" presId="urn:microsoft.com/office/officeart/2005/8/layout/list1"/>
    <dgm:cxn modelId="{DC9D8773-920A-4773-86B1-4BD019139A25}" type="presParOf" srcId="{33F8246D-3326-46C1-9308-458E25F45DE4}" destId="{807FDC33-DF3C-4557-A1DB-5CB335FE71D7}" srcOrd="0" destOrd="0" presId="urn:microsoft.com/office/officeart/2005/8/layout/list1"/>
    <dgm:cxn modelId="{83B20257-8CFA-49AC-B1ED-286171AD626C}" type="presParOf" srcId="{33F8246D-3326-46C1-9308-458E25F45DE4}" destId="{C8833B0F-C8E2-4A69-8193-AC03AE57D8E3}" srcOrd="1" destOrd="0" presId="urn:microsoft.com/office/officeart/2005/8/layout/list1"/>
    <dgm:cxn modelId="{9C5A7F31-3240-4163-86C8-C1482769BD13}" type="presParOf" srcId="{BDA5B84A-F714-4918-8128-449DFAD40726}" destId="{328FA4F2-41B6-475E-A696-7757378F8A95}" srcOrd="21" destOrd="0" presId="urn:microsoft.com/office/officeart/2005/8/layout/list1"/>
    <dgm:cxn modelId="{0E55A2D0-0AD2-4577-B918-2F56622F1330}" type="presParOf" srcId="{BDA5B84A-F714-4918-8128-449DFAD40726}" destId="{15412BD9-7076-45C1-80A7-E74CB40C2E86}" srcOrd="22" destOrd="0" presId="urn:microsoft.com/office/officeart/2005/8/layout/list1"/>
    <dgm:cxn modelId="{F820D712-3E6D-4223-9E99-23C2BBE9E89B}" type="presParOf" srcId="{BDA5B84A-F714-4918-8128-449DFAD40726}" destId="{40346DD7-16F0-413B-A557-3B438F18C57D}" srcOrd="23" destOrd="0" presId="urn:microsoft.com/office/officeart/2005/8/layout/list1"/>
    <dgm:cxn modelId="{8B05C1FB-8D64-455C-B6D9-15F88B06CDC6}" type="presParOf" srcId="{BDA5B84A-F714-4918-8128-449DFAD40726}" destId="{349321F4-0AA9-4C4D-9198-EA1805123295}" srcOrd="24" destOrd="0" presId="urn:microsoft.com/office/officeart/2005/8/layout/list1"/>
    <dgm:cxn modelId="{E20B3AC3-5F0F-4102-9A2C-901AD379C97D}" type="presParOf" srcId="{349321F4-0AA9-4C4D-9198-EA1805123295}" destId="{38CA434F-50B8-47C1-8C74-65538E35C8F6}" srcOrd="0" destOrd="0" presId="urn:microsoft.com/office/officeart/2005/8/layout/list1"/>
    <dgm:cxn modelId="{2FAA8F7C-A147-4E61-ABF8-F8AE1FDB1A4C}" type="presParOf" srcId="{349321F4-0AA9-4C4D-9198-EA1805123295}" destId="{64B84483-9E57-4AB2-9054-5F7B9ACFDF5E}" srcOrd="1" destOrd="0" presId="urn:microsoft.com/office/officeart/2005/8/layout/list1"/>
    <dgm:cxn modelId="{BE368911-7308-4636-84E2-CF35B27AFFDA}" type="presParOf" srcId="{BDA5B84A-F714-4918-8128-449DFAD40726}" destId="{D84922D0-2D49-454C-B1D1-1622AD03DA11}" srcOrd="25" destOrd="0" presId="urn:microsoft.com/office/officeart/2005/8/layout/list1"/>
    <dgm:cxn modelId="{3FE3387C-58B5-4CB4-8935-57A74DF96281}" type="presParOf" srcId="{BDA5B84A-F714-4918-8128-449DFAD40726}" destId="{A50CE0E1-3C6C-4113-A13A-FFF8BCB9103B}" srcOrd="26" destOrd="0" presId="urn:microsoft.com/office/officeart/2005/8/layout/list1"/>
    <dgm:cxn modelId="{E30FE292-5C1B-423C-A2DA-801A7796936E}" type="presParOf" srcId="{BDA5B84A-F714-4918-8128-449DFAD40726}" destId="{879CD42C-D969-4B41-A365-E8AC01199CB9}" srcOrd="27" destOrd="0" presId="urn:microsoft.com/office/officeart/2005/8/layout/list1"/>
    <dgm:cxn modelId="{8D8F07B5-1B38-4A12-9761-85B6323BBC0F}" type="presParOf" srcId="{BDA5B84A-F714-4918-8128-449DFAD40726}" destId="{252E6745-4419-43BA-B848-47FFAF7AA373}" srcOrd="28" destOrd="0" presId="urn:microsoft.com/office/officeart/2005/8/layout/list1"/>
    <dgm:cxn modelId="{FAD86367-6E40-49B1-B4C8-89A73F09CCC6}" type="presParOf" srcId="{252E6745-4419-43BA-B848-47FFAF7AA373}" destId="{F52288C4-ACE3-4391-856B-AF9F49B063C5}" srcOrd="0" destOrd="0" presId="urn:microsoft.com/office/officeart/2005/8/layout/list1"/>
    <dgm:cxn modelId="{A07DD7EB-2A30-4693-956A-862131037B17}" type="presParOf" srcId="{252E6745-4419-43BA-B848-47FFAF7AA373}" destId="{EDA686F3-4C35-4C99-8DA7-D3CDBEEBB5E8}" srcOrd="1" destOrd="0" presId="urn:microsoft.com/office/officeart/2005/8/layout/list1"/>
    <dgm:cxn modelId="{ED5CFB7E-802C-49A8-B457-23677B3ECAC5}" type="presParOf" srcId="{BDA5B84A-F714-4918-8128-449DFAD40726}" destId="{E648CB9F-DAF8-4605-98ED-F4A8B224C7FD}" srcOrd="29" destOrd="0" presId="urn:microsoft.com/office/officeart/2005/8/layout/list1"/>
    <dgm:cxn modelId="{4AD9D95F-D6DE-4C05-A80C-28A1774667B4}" type="presParOf" srcId="{BDA5B84A-F714-4918-8128-449DFAD40726}" destId="{B5B1A57F-EB84-40EB-81BB-EBB55512008A}"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E33FABF-E813-4CEF-A18A-AF2B619677A9}" type="doc">
      <dgm:prSet loTypeId="urn:microsoft.com/office/officeart/2008/layout/VerticalCurvedList" loCatId="list" qsTypeId="urn:microsoft.com/office/officeart/2005/8/quickstyle/simple3" qsCatId="simple" csTypeId="urn:microsoft.com/office/officeart/2005/8/colors/accent1_5" csCatId="accent1" phldr="1"/>
      <dgm:spPr/>
      <dgm:t>
        <a:bodyPr/>
        <a:lstStyle/>
        <a:p>
          <a:endParaRPr lang="en-GB"/>
        </a:p>
      </dgm:t>
    </dgm:pt>
    <dgm:pt modelId="{DAF3F492-D30D-4FC2-9B6E-D28A3F685166}">
      <dgm:prSet phldrT="[Text]" custT="1"/>
      <dgm:spPr/>
      <dgm:t>
        <a:bodyPr/>
        <a:lstStyle/>
        <a:p>
          <a:r>
            <a:rPr lang="fr-BE" sz="1400" b="0" dirty="0" err="1" smtClean="0"/>
            <a:t>Privacy</a:t>
          </a:r>
          <a:r>
            <a:rPr lang="fr-BE" sz="1400" b="0" dirty="0" smtClean="0"/>
            <a:t> + data protection are </a:t>
          </a:r>
          <a:r>
            <a:rPr lang="fr-BE" sz="1400" b="1" dirty="0" err="1" smtClean="0"/>
            <a:t>fundamental</a:t>
          </a:r>
          <a:r>
            <a:rPr lang="fr-BE" sz="1400" b="1" dirty="0" smtClean="0"/>
            <a:t> </a:t>
          </a:r>
          <a:r>
            <a:rPr lang="fr-BE" sz="1400" b="1" dirty="0" err="1" smtClean="0"/>
            <a:t>rights</a:t>
          </a:r>
          <a:r>
            <a:rPr lang="fr-BE" sz="1400" dirty="0" smtClean="0"/>
            <a:t> </a:t>
          </a:r>
        </a:p>
        <a:p>
          <a:r>
            <a:rPr lang="fr-BE" sz="1800" b="1" dirty="0" smtClean="0"/>
            <a:t>'</a:t>
          </a:r>
          <a:r>
            <a:rPr lang="en-GB" sz="1800" b="1" dirty="0" smtClean="0"/>
            <a:t>Everyone has the right to the protection of personal data concerning them.‘ </a:t>
          </a:r>
          <a:r>
            <a:rPr lang="en-GB" sz="1200" b="0" dirty="0" smtClean="0"/>
            <a:t>-&gt; </a:t>
          </a:r>
          <a:r>
            <a:rPr lang="fr-BE" sz="1400" b="0" dirty="0" smtClean="0"/>
            <a:t>EU Charter  Article 8 + </a:t>
          </a:r>
          <a:r>
            <a:rPr lang="fr-BE" sz="1400" b="0" dirty="0" err="1" smtClean="0"/>
            <a:t>Lisbon</a:t>
          </a:r>
          <a:r>
            <a:rPr lang="fr-BE" sz="1400" b="0" dirty="0" smtClean="0"/>
            <a:t> </a:t>
          </a:r>
          <a:r>
            <a:rPr lang="fr-BE" sz="1400" b="0" dirty="0" err="1" smtClean="0"/>
            <a:t>Treaty</a:t>
          </a:r>
          <a:r>
            <a:rPr lang="fr-BE" sz="1400" b="0" dirty="0" smtClean="0"/>
            <a:t> Article 16</a:t>
          </a:r>
          <a:endParaRPr lang="en-GB" sz="1400" b="0" dirty="0" smtClean="0"/>
        </a:p>
      </dgm:t>
    </dgm:pt>
    <dgm:pt modelId="{8D15244F-8F75-40F6-A194-8C9D6B0E2FE5}" type="parTrans" cxnId="{55A78C67-C238-4139-BAA6-39E5E77A5E63}">
      <dgm:prSet/>
      <dgm:spPr/>
      <dgm:t>
        <a:bodyPr/>
        <a:lstStyle/>
        <a:p>
          <a:endParaRPr lang="en-GB"/>
        </a:p>
      </dgm:t>
    </dgm:pt>
    <dgm:pt modelId="{0C17E1AE-1293-48AA-994C-EE602B333012}" type="sibTrans" cxnId="{55A78C67-C238-4139-BAA6-39E5E77A5E63}">
      <dgm:prSet/>
      <dgm:spPr/>
      <dgm:t>
        <a:bodyPr/>
        <a:lstStyle/>
        <a:p>
          <a:endParaRPr lang="en-GB"/>
        </a:p>
      </dgm:t>
    </dgm:pt>
    <dgm:pt modelId="{1CF53826-8C62-48AB-8A0A-3D31E2050AF5}">
      <dgm:prSet phldrT="[Text]" custT="1"/>
      <dgm:spPr/>
      <dgm:t>
        <a:bodyPr/>
        <a:lstStyle/>
        <a:p>
          <a:r>
            <a:rPr lang="en-GB" sz="2400" b="1" dirty="0" smtClean="0">
              <a:solidFill>
                <a:srgbClr val="00B050"/>
              </a:solidFill>
            </a:rPr>
            <a:t>Reform</a:t>
          </a:r>
          <a:r>
            <a:rPr lang="en-GB" sz="2400" b="1" dirty="0" smtClean="0"/>
            <a:t>: 2018 NEW Regulation for EUIs</a:t>
          </a:r>
        </a:p>
        <a:p>
          <a:r>
            <a:rPr lang="en-GB" sz="1600" b="1" dirty="0" smtClean="0">
              <a:sym typeface="Wingdings" panose="05000000000000000000" pitchFamily="2" charset="2"/>
            </a:rPr>
            <a:t></a:t>
          </a:r>
          <a:r>
            <a:rPr lang="fr-FR" sz="1700" dirty="0" smtClean="0">
              <a:solidFill>
                <a:schemeClr val="accent2"/>
              </a:solidFill>
              <a:sym typeface="Wingdings" panose="05000000000000000000" pitchFamily="2" charset="2"/>
            </a:rPr>
            <a:t>data protection compliance </a:t>
          </a:r>
          <a:r>
            <a:rPr lang="fr-FR" sz="1700" dirty="0" err="1" smtClean="0">
              <a:solidFill>
                <a:schemeClr val="accent2"/>
              </a:solidFill>
              <a:sym typeface="Wingdings" panose="05000000000000000000" pitchFamily="2" charset="2"/>
            </a:rPr>
            <a:t>becomes</a:t>
          </a:r>
          <a:r>
            <a:rPr lang="fr-FR" sz="1700" dirty="0" smtClean="0">
              <a:solidFill>
                <a:schemeClr val="accent2"/>
              </a:solidFill>
              <a:sym typeface="Wingdings" panose="05000000000000000000" pitchFamily="2" charset="2"/>
            </a:rPr>
            <a:t> part of </a:t>
          </a:r>
          <a:r>
            <a:rPr lang="fr-FR" sz="1700" dirty="0" err="1" smtClean="0">
              <a:solidFill>
                <a:schemeClr val="accent2"/>
              </a:solidFill>
              <a:sym typeface="Wingdings" panose="05000000000000000000" pitchFamily="2" charset="2"/>
            </a:rPr>
            <a:t>your</a:t>
          </a:r>
          <a:r>
            <a:rPr lang="fr-FR" sz="1700" dirty="0" smtClean="0">
              <a:solidFill>
                <a:schemeClr val="accent2"/>
              </a:solidFill>
              <a:sym typeface="Wingdings" panose="05000000000000000000" pitchFamily="2" charset="2"/>
            </a:rPr>
            <a:t> </a:t>
          </a:r>
          <a:r>
            <a:rPr lang="fr-FR" sz="1700" dirty="0" err="1" smtClean="0">
              <a:solidFill>
                <a:schemeClr val="accent2"/>
              </a:solidFill>
              <a:sym typeface="Wingdings" panose="05000000000000000000" pitchFamily="2" charset="2"/>
            </a:rPr>
            <a:t>institution’s</a:t>
          </a:r>
          <a:r>
            <a:rPr lang="fr-FR" sz="1700" dirty="0" smtClean="0">
              <a:solidFill>
                <a:schemeClr val="accent2"/>
              </a:solidFill>
              <a:sym typeface="Wingdings" panose="05000000000000000000" pitchFamily="2" charset="2"/>
            </a:rPr>
            <a:t> </a:t>
          </a:r>
          <a:r>
            <a:rPr lang="fr-FR" sz="1700" dirty="0" err="1" smtClean="0">
              <a:solidFill>
                <a:schemeClr val="accent2"/>
              </a:solidFill>
              <a:sym typeface="Wingdings" panose="05000000000000000000" pitchFamily="2" charset="2"/>
            </a:rPr>
            <a:t>governance</a:t>
          </a:r>
          <a:endParaRPr lang="en-GB" sz="1700" b="1" dirty="0"/>
        </a:p>
      </dgm:t>
    </dgm:pt>
    <dgm:pt modelId="{7A9971D1-0CC2-42FB-BEE8-C82FFD7E1C3A}" type="parTrans" cxnId="{7E2515F2-909C-44CF-A708-07E63AEA03E3}">
      <dgm:prSet/>
      <dgm:spPr/>
      <dgm:t>
        <a:bodyPr/>
        <a:lstStyle/>
        <a:p>
          <a:endParaRPr lang="en-GB"/>
        </a:p>
      </dgm:t>
    </dgm:pt>
    <dgm:pt modelId="{BA0F1683-6646-4B24-A492-A0FDFDBB37A7}" type="sibTrans" cxnId="{7E2515F2-909C-44CF-A708-07E63AEA03E3}">
      <dgm:prSet/>
      <dgm:spPr/>
      <dgm:t>
        <a:bodyPr/>
        <a:lstStyle/>
        <a:p>
          <a:endParaRPr lang="en-GB"/>
        </a:p>
      </dgm:t>
    </dgm:pt>
    <dgm:pt modelId="{283A9594-C025-4614-ABB9-AC7C767FE644}">
      <dgm:prSet phldrT="[Text]" custT="1"/>
      <dgm:spPr/>
      <dgm:t>
        <a:bodyPr/>
        <a:lstStyle/>
        <a:p>
          <a:r>
            <a:rPr lang="fr-FR" sz="2000" b="1" dirty="0" smtClean="0"/>
            <a:t>You </a:t>
          </a:r>
          <a:r>
            <a:rPr lang="fr-FR" sz="2000" b="1" dirty="0" err="1" smtClean="0"/>
            <a:t>institution’s</a:t>
          </a:r>
          <a:r>
            <a:rPr lang="fr-FR" sz="2000" b="1" dirty="0" smtClean="0"/>
            <a:t> </a:t>
          </a:r>
          <a:r>
            <a:rPr lang="fr-FR" sz="2000" b="1" dirty="0" err="1" smtClean="0"/>
            <a:t>implementing</a:t>
          </a:r>
          <a:r>
            <a:rPr lang="fr-FR" sz="2000" b="1" dirty="0" smtClean="0"/>
            <a:t> </a:t>
          </a:r>
          <a:r>
            <a:rPr lang="fr-FR" sz="2000" b="1" dirty="0" err="1" smtClean="0"/>
            <a:t>rules</a:t>
          </a:r>
          <a:r>
            <a:rPr lang="fr-FR" sz="2000" b="1" dirty="0" smtClean="0"/>
            <a:t> + </a:t>
          </a:r>
          <a:r>
            <a:rPr lang="fr-FR" sz="2000" b="1" dirty="0" err="1" smtClean="0"/>
            <a:t>Rules</a:t>
          </a:r>
          <a:r>
            <a:rPr lang="fr-FR" sz="2000" b="1" dirty="0" smtClean="0"/>
            <a:t> of </a:t>
          </a:r>
          <a:r>
            <a:rPr lang="fr-FR" sz="2000" b="1" dirty="0" err="1" smtClean="0"/>
            <a:t>procedure</a:t>
          </a:r>
          <a:r>
            <a:rPr lang="fr-FR" sz="2000" b="1" dirty="0" smtClean="0"/>
            <a:t> </a:t>
          </a:r>
        </a:p>
        <a:p>
          <a:r>
            <a:rPr lang="fr-FR" sz="2000" b="1" dirty="0" smtClean="0">
              <a:solidFill>
                <a:srgbClr val="00B050"/>
              </a:solidFill>
            </a:rPr>
            <a:t>(to </a:t>
          </a:r>
          <a:r>
            <a:rPr lang="fr-FR" sz="2000" b="1" dirty="0" err="1" smtClean="0">
              <a:solidFill>
                <a:srgbClr val="00B050"/>
              </a:solidFill>
            </a:rPr>
            <a:t>be</a:t>
          </a:r>
          <a:r>
            <a:rPr lang="fr-FR" sz="2000" b="1" dirty="0" smtClean="0">
              <a:solidFill>
                <a:srgbClr val="00B050"/>
              </a:solidFill>
            </a:rPr>
            <a:t> </a:t>
          </a:r>
          <a:r>
            <a:rPr lang="fr-FR" sz="2000" b="1" dirty="0" err="1" smtClean="0">
              <a:solidFill>
                <a:srgbClr val="00B050"/>
              </a:solidFill>
            </a:rPr>
            <a:t>updated</a:t>
          </a:r>
          <a:r>
            <a:rPr lang="fr-FR" sz="2000" b="1" dirty="0" smtClean="0">
              <a:solidFill>
                <a:srgbClr val="00B050"/>
              </a:solidFill>
            </a:rPr>
            <a:t>)</a:t>
          </a:r>
          <a:endParaRPr lang="en-GB" sz="2000" b="1" dirty="0">
            <a:solidFill>
              <a:srgbClr val="00B050"/>
            </a:solidFill>
          </a:endParaRPr>
        </a:p>
      </dgm:t>
    </dgm:pt>
    <dgm:pt modelId="{3CFE4BCD-3479-4D8B-98F8-10B9D29B4FFA}" type="parTrans" cxnId="{004F5DBB-2F55-4763-867D-3D34F19AEAA0}">
      <dgm:prSet/>
      <dgm:spPr/>
      <dgm:t>
        <a:bodyPr/>
        <a:lstStyle/>
        <a:p>
          <a:endParaRPr lang="en-GB"/>
        </a:p>
      </dgm:t>
    </dgm:pt>
    <dgm:pt modelId="{4F749E19-08F8-4588-8C0D-744FAC615EBB}" type="sibTrans" cxnId="{004F5DBB-2F55-4763-867D-3D34F19AEAA0}">
      <dgm:prSet/>
      <dgm:spPr/>
      <dgm:t>
        <a:bodyPr/>
        <a:lstStyle/>
        <a:p>
          <a:endParaRPr lang="en-GB"/>
        </a:p>
      </dgm:t>
    </dgm:pt>
    <dgm:pt modelId="{9313FDD3-6F70-40FB-B928-F05803D94FE9}">
      <dgm:prSet phldrT="[Text]" custT="1"/>
      <dgm:spPr/>
      <dgm:t>
        <a:bodyPr/>
        <a:lstStyle/>
        <a:p>
          <a:r>
            <a:rPr lang="en-GB" sz="1400" b="1" dirty="0" smtClean="0"/>
            <a:t>Member State level: *NEW* </a:t>
          </a:r>
          <a:r>
            <a:rPr lang="en-GB" sz="1400" b="0" dirty="0" smtClean="0"/>
            <a:t>General Data Protection Regulation (GDPR)</a:t>
          </a:r>
        </a:p>
      </dgm:t>
    </dgm:pt>
    <dgm:pt modelId="{7E54EB1A-E373-436A-9252-860903EEE7CE}" type="parTrans" cxnId="{7BB0EAD1-D32E-4728-9531-285001DDFFFA}">
      <dgm:prSet/>
      <dgm:spPr/>
      <dgm:t>
        <a:bodyPr/>
        <a:lstStyle/>
        <a:p>
          <a:endParaRPr lang="en-GB"/>
        </a:p>
      </dgm:t>
    </dgm:pt>
    <dgm:pt modelId="{2AF1D5A5-AB30-4CBB-AFBE-2D45597B422A}" type="sibTrans" cxnId="{7BB0EAD1-D32E-4728-9531-285001DDFFFA}">
      <dgm:prSet/>
      <dgm:spPr/>
      <dgm:t>
        <a:bodyPr/>
        <a:lstStyle/>
        <a:p>
          <a:endParaRPr lang="en-GB"/>
        </a:p>
      </dgm:t>
    </dgm:pt>
    <dgm:pt modelId="{0593AD5D-2085-492E-A271-A0D07BA1D295}">
      <dgm:prSet phldrT="[Text]" custT="1"/>
      <dgm:spPr/>
      <dgm:t>
        <a:bodyPr/>
        <a:lstStyle/>
        <a:p>
          <a:r>
            <a:rPr lang="fr-BE" sz="2400" b="0" i="0" u="sng" dirty="0" err="1" smtClean="0"/>
            <a:t>Regulation</a:t>
          </a:r>
          <a:r>
            <a:rPr lang="fr-BE" sz="2400" b="0" i="0" dirty="0" smtClean="0"/>
            <a:t> (EC) 45/2001 </a:t>
          </a:r>
          <a:r>
            <a:rPr lang="fr-BE" sz="2400" b="0" dirty="0" smtClean="0"/>
            <a:t>on the protection of </a:t>
          </a:r>
          <a:r>
            <a:rPr lang="fr-BE" sz="2400" b="0" dirty="0" err="1" smtClean="0"/>
            <a:t>personal</a:t>
          </a:r>
          <a:r>
            <a:rPr lang="fr-BE" sz="2400" b="0" dirty="0" smtClean="0"/>
            <a:t> data by EU institutions and bodies</a:t>
          </a:r>
          <a:endParaRPr lang="en-GB" sz="1400" b="0" dirty="0" smtClean="0"/>
        </a:p>
      </dgm:t>
    </dgm:pt>
    <dgm:pt modelId="{D1988915-5BEE-4755-9439-735909605577}" type="parTrans" cxnId="{C9F71CD2-5292-4592-9279-33F755C9E720}">
      <dgm:prSet/>
      <dgm:spPr/>
      <dgm:t>
        <a:bodyPr/>
        <a:lstStyle/>
        <a:p>
          <a:endParaRPr lang="en-GB"/>
        </a:p>
      </dgm:t>
    </dgm:pt>
    <dgm:pt modelId="{D4C894D6-6B12-406F-9A66-AA29CAE9FBE8}" type="sibTrans" cxnId="{C9F71CD2-5292-4592-9279-33F755C9E720}">
      <dgm:prSet/>
      <dgm:spPr/>
      <dgm:t>
        <a:bodyPr/>
        <a:lstStyle/>
        <a:p>
          <a:endParaRPr lang="en-GB"/>
        </a:p>
      </dgm:t>
    </dgm:pt>
    <dgm:pt modelId="{8C6A27E7-24AA-4365-BB44-8FE9D5938FFA}">
      <dgm:prSet phldrT="[Text]" custT="1"/>
      <dgm:spPr/>
      <dgm:t>
        <a:bodyPr/>
        <a:lstStyle/>
        <a:p>
          <a:r>
            <a:rPr lang="en-GB" sz="1400" b="0" dirty="0" smtClean="0"/>
            <a:t>25 May 2018</a:t>
          </a:r>
        </a:p>
      </dgm:t>
    </dgm:pt>
    <dgm:pt modelId="{D2BDBFE8-FE56-4BED-8C12-6AF67A037F3F}" type="parTrans" cxnId="{D4837D44-26FB-4672-81EA-2D2FB00BDEE7}">
      <dgm:prSet/>
      <dgm:spPr/>
      <dgm:t>
        <a:bodyPr/>
        <a:lstStyle/>
        <a:p>
          <a:endParaRPr lang="en-GB"/>
        </a:p>
      </dgm:t>
    </dgm:pt>
    <dgm:pt modelId="{66E06335-2962-4F9F-A985-A75C2F4F4741}" type="sibTrans" cxnId="{D4837D44-26FB-4672-81EA-2D2FB00BDEE7}">
      <dgm:prSet/>
      <dgm:spPr/>
      <dgm:t>
        <a:bodyPr/>
        <a:lstStyle/>
        <a:p>
          <a:endParaRPr lang="en-GB"/>
        </a:p>
      </dgm:t>
    </dgm:pt>
    <dgm:pt modelId="{65C0B584-4CDE-4084-88C6-715C9114C726}" type="pres">
      <dgm:prSet presAssocID="{9E33FABF-E813-4CEF-A18A-AF2B619677A9}" presName="Name0" presStyleCnt="0">
        <dgm:presLayoutVars>
          <dgm:chMax val="7"/>
          <dgm:chPref val="7"/>
          <dgm:dir/>
        </dgm:presLayoutVars>
      </dgm:prSet>
      <dgm:spPr/>
      <dgm:t>
        <a:bodyPr/>
        <a:lstStyle/>
        <a:p>
          <a:endParaRPr lang="en-GB"/>
        </a:p>
      </dgm:t>
    </dgm:pt>
    <dgm:pt modelId="{9D0C9717-8D2E-4F7F-B912-B07B70656364}" type="pres">
      <dgm:prSet presAssocID="{9E33FABF-E813-4CEF-A18A-AF2B619677A9}" presName="Name1" presStyleCnt="0"/>
      <dgm:spPr/>
      <dgm:t>
        <a:bodyPr/>
        <a:lstStyle/>
        <a:p>
          <a:endParaRPr lang="de-DE"/>
        </a:p>
      </dgm:t>
    </dgm:pt>
    <dgm:pt modelId="{EC60820F-E3DE-4B15-8205-C2EA1827C867}" type="pres">
      <dgm:prSet presAssocID="{9E33FABF-E813-4CEF-A18A-AF2B619677A9}" presName="cycle" presStyleCnt="0"/>
      <dgm:spPr/>
      <dgm:t>
        <a:bodyPr/>
        <a:lstStyle/>
        <a:p>
          <a:endParaRPr lang="de-DE"/>
        </a:p>
      </dgm:t>
    </dgm:pt>
    <dgm:pt modelId="{D6041B7E-D7D3-49BD-99EF-DFA4C7C032B2}" type="pres">
      <dgm:prSet presAssocID="{9E33FABF-E813-4CEF-A18A-AF2B619677A9}" presName="srcNode" presStyleLbl="node1" presStyleIdx="0" presStyleCnt="5"/>
      <dgm:spPr/>
      <dgm:t>
        <a:bodyPr/>
        <a:lstStyle/>
        <a:p>
          <a:endParaRPr lang="de-DE"/>
        </a:p>
      </dgm:t>
    </dgm:pt>
    <dgm:pt modelId="{A19B8283-F415-48D4-8C4B-4696394837B5}" type="pres">
      <dgm:prSet presAssocID="{9E33FABF-E813-4CEF-A18A-AF2B619677A9}" presName="conn" presStyleLbl="parChTrans1D2" presStyleIdx="0" presStyleCnt="1"/>
      <dgm:spPr/>
      <dgm:t>
        <a:bodyPr/>
        <a:lstStyle/>
        <a:p>
          <a:endParaRPr lang="en-GB"/>
        </a:p>
      </dgm:t>
    </dgm:pt>
    <dgm:pt modelId="{6F10EA97-1355-4805-8407-6000E3E8BAE7}" type="pres">
      <dgm:prSet presAssocID="{9E33FABF-E813-4CEF-A18A-AF2B619677A9}" presName="extraNode" presStyleLbl="node1" presStyleIdx="0" presStyleCnt="5"/>
      <dgm:spPr/>
      <dgm:t>
        <a:bodyPr/>
        <a:lstStyle/>
        <a:p>
          <a:endParaRPr lang="de-DE"/>
        </a:p>
      </dgm:t>
    </dgm:pt>
    <dgm:pt modelId="{69D211F6-2AF3-4379-9184-1744FA99C941}" type="pres">
      <dgm:prSet presAssocID="{9E33FABF-E813-4CEF-A18A-AF2B619677A9}" presName="dstNode" presStyleLbl="node1" presStyleIdx="0" presStyleCnt="5"/>
      <dgm:spPr/>
      <dgm:t>
        <a:bodyPr/>
        <a:lstStyle/>
        <a:p>
          <a:endParaRPr lang="de-DE"/>
        </a:p>
      </dgm:t>
    </dgm:pt>
    <dgm:pt modelId="{07AE26EF-7F98-444E-9EF1-301676C3AA2F}" type="pres">
      <dgm:prSet presAssocID="{DAF3F492-D30D-4FC2-9B6E-D28A3F685166}" presName="text_1" presStyleLbl="node1" presStyleIdx="0" presStyleCnt="5" custScaleX="102448" custScaleY="179964">
        <dgm:presLayoutVars>
          <dgm:bulletEnabled val="1"/>
        </dgm:presLayoutVars>
      </dgm:prSet>
      <dgm:spPr/>
      <dgm:t>
        <a:bodyPr/>
        <a:lstStyle/>
        <a:p>
          <a:endParaRPr lang="en-GB"/>
        </a:p>
      </dgm:t>
    </dgm:pt>
    <dgm:pt modelId="{2FCC97A9-F347-4BD3-B3F6-9400650342DE}" type="pres">
      <dgm:prSet presAssocID="{DAF3F492-D30D-4FC2-9B6E-D28A3F685166}" presName="accent_1" presStyleCnt="0"/>
      <dgm:spPr/>
    </dgm:pt>
    <dgm:pt modelId="{EB5C2AAC-6D2C-47E7-956C-5B915038ABA5}" type="pres">
      <dgm:prSet presAssocID="{DAF3F492-D30D-4FC2-9B6E-D28A3F685166}" presName="accentRepeatNode" presStyleLbl="solidFgAcc1" presStyleIdx="0" presStyleCnt="5"/>
      <dgm:spPr/>
      <dgm:t>
        <a:bodyPr/>
        <a:lstStyle/>
        <a:p>
          <a:endParaRPr lang="de-DE"/>
        </a:p>
      </dgm:t>
    </dgm:pt>
    <dgm:pt modelId="{792769ED-DBF9-4B08-A204-D1B1CC75E5F2}" type="pres">
      <dgm:prSet presAssocID="{9313FDD3-6F70-40FB-B928-F05803D94FE9}" presName="text_2" presStyleLbl="node1" presStyleIdx="1" presStyleCnt="5" custScaleY="132525" custLinFactNeighborX="-145" custLinFactNeighborY="12046">
        <dgm:presLayoutVars>
          <dgm:bulletEnabled val="1"/>
        </dgm:presLayoutVars>
      </dgm:prSet>
      <dgm:spPr/>
      <dgm:t>
        <a:bodyPr/>
        <a:lstStyle/>
        <a:p>
          <a:endParaRPr lang="en-GB"/>
        </a:p>
      </dgm:t>
    </dgm:pt>
    <dgm:pt modelId="{7F46726D-B206-479F-9010-1867D6B1CB96}" type="pres">
      <dgm:prSet presAssocID="{9313FDD3-6F70-40FB-B928-F05803D94FE9}" presName="accent_2" presStyleCnt="0"/>
      <dgm:spPr/>
    </dgm:pt>
    <dgm:pt modelId="{A6869387-E390-4610-B297-E319E65E664B}" type="pres">
      <dgm:prSet presAssocID="{9313FDD3-6F70-40FB-B928-F05803D94FE9}" presName="accentRepeatNode" presStyleLbl="solidFgAcc1" presStyleIdx="1" presStyleCnt="5" custLinFactNeighborX="5255" custLinFactNeighborY="6627"/>
      <dgm:spPr/>
    </dgm:pt>
    <dgm:pt modelId="{D8DD629E-D65A-416A-848F-FB2C4A35A013}" type="pres">
      <dgm:prSet presAssocID="{0593AD5D-2085-492E-A271-A0D07BA1D295}" presName="text_3" presStyleLbl="node1" presStyleIdx="2" presStyleCnt="5">
        <dgm:presLayoutVars>
          <dgm:bulletEnabled val="1"/>
        </dgm:presLayoutVars>
      </dgm:prSet>
      <dgm:spPr/>
      <dgm:t>
        <a:bodyPr/>
        <a:lstStyle/>
        <a:p>
          <a:endParaRPr lang="en-GB"/>
        </a:p>
      </dgm:t>
    </dgm:pt>
    <dgm:pt modelId="{6F1E3230-EBA7-42D6-8941-77000DD5EF00}" type="pres">
      <dgm:prSet presAssocID="{0593AD5D-2085-492E-A271-A0D07BA1D295}" presName="accent_3" presStyleCnt="0"/>
      <dgm:spPr/>
    </dgm:pt>
    <dgm:pt modelId="{A70F0BB5-B5A6-4339-83B1-4AA5F61031A0}" type="pres">
      <dgm:prSet presAssocID="{0593AD5D-2085-492E-A271-A0D07BA1D295}" presName="accentRepeatNode" presStyleLbl="solidFgAcc1" presStyleIdx="2" presStyleCnt="5"/>
      <dgm:spPr/>
    </dgm:pt>
    <dgm:pt modelId="{59FEC5FC-1EDE-4FA5-8C69-CFEFEDA69356}" type="pres">
      <dgm:prSet presAssocID="{1CF53826-8C62-48AB-8A0A-3D31E2050AF5}" presName="text_4" presStyleLbl="node1" presStyleIdx="3" presStyleCnt="5" custScaleX="103266" custScaleY="111299">
        <dgm:presLayoutVars>
          <dgm:bulletEnabled val="1"/>
        </dgm:presLayoutVars>
      </dgm:prSet>
      <dgm:spPr/>
      <dgm:t>
        <a:bodyPr/>
        <a:lstStyle/>
        <a:p>
          <a:endParaRPr lang="en-GB"/>
        </a:p>
      </dgm:t>
    </dgm:pt>
    <dgm:pt modelId="{14CC4DD9-E9FB-4B7C-9330-608066201FE5}" type="pres">
      <dgm:prSet presAssocID="{1CF53826-8C62-48AB-8A0A-3D31E2050AF5}" presName="accent_4" presStyleCnt="0"/>
      <dgm:spPr/>
    </dgm:pt>
    <dgm:pt modelId="{A5770390-7C12-4C8F-8871-97A6F66C1BAB}" type="pres">
      <dgm:prSet presAssocID="{1CF53826-8C62-48AB-8A0A-3D31E2050AF5}" presName="accentRepeatNode" presStyleLbl="solidFgAcc1" presStyleIdx="3" presStyleCnt="5"/>
      <dgm:spPr/>
    </dgm:pt>
    <dgm:pt modelId="{693D9CDC-7E8D-42EC-A061-15D996B54D05}" type="pres">
      <dgm:prSet presAssocID="{283A9594-C025-4614-ABB9-AC7C767FE644}" presName="text_5" presStyleLbl="node1" presStyleIdx="4" presStyleCnt="5" custLinFactNeighborX="-347" custLinFactNeighborY="2405">
        <dgm:presLayoutVars>
          <dgm:bulletEnabled val="1"/>
        </dgm:presLayoutVars>
      </dgm:prSet>
      <dgm:spPr/>
      <dgm:t>
        <a:bodyPr/>
        <a:lstStyle/>
        <a:p>
          <a:endParaRPr lang="en-GB"/>
        </a:p>
      </dgm:t>
    </dgm:pt>
    <dgm:pt modelId="{CD20E680-BEA3-4244-BC07-5C477050B71C}" type="pres">
      <dgm:prSet presAssocID="{283A9594-C025-4614-ABB9-AC7C767FE644}" presName="accent_5" presStyleCnt="0"/>
      <dgm:spPr/>
    </dgm:pt>
    <dgm:pt modelId="{E1E515E2-60B0-4A21-A599-DA66CCE225B3}" type="pres">
      <dgm:prSet presAssocID="{283A9594-C025-4614-ABB9-AC7C767FE644}" presName="accentRepeatNode" presStyleLbl="solidFgAcc1" presStyleIdx="4" presStyleCnt="5" custLinFactNeighborX="-34614" custLinFactNeighborY="-3889"/>
      <dgm:spPr/>
    </dgm:pt>
  </dgm:ptLst>
  <dgm:cxnLst>
    <dgm:cxn modelId="{55A78C67-C238-4139-BAA6-39E5E77A5E63}" srcId="{9E33FABF-E813-4CEF-A18A-AF2B619677A9}" destId="{DAF3F492-D30D-4FC2-9B6E-D28A3F685166}" srcOrd="0" destOrd="0" parTransId="{8D15244F-8F75-40F6-A194-8C9D6B0E2FE5}" sibTransId="{0C17E1AE-1293-48AA-994C-EE602B333012}"/>
    <dgm:cxn modelId="{5E9F3D3B-122F-47D4-98CA-2A8A449CE493}" type="presOf" srcId="{0C17E1AE-1293-48AA-994C-EE602B333012}" destId="{A19B8283-F415-48D4-8C4B-4696394837B5}" srcOrd="0" destOrd="0" presId="urn:microsoft.com/office/officeart/2008/layout/VerticalCurvedList"/>
    <dgm:cxn modelId="{425A24A9-011C-48F8-8B6D-DF59CA1877E0}" type="presOf" srcId="{0593AD5D-2085-492E-A271-A0D07BA1D295}" destId="{D8DD629E-D65A-416A-848F-FB2C4A35A013}" srcOrd="0" destOrd="0" presId="urn:microsoft.com/office/officeart/2008/layout/VerticalCurvedList"/>
    <dgm:cxn modelId="{7BB0EAD1-D32E-4728-9531-285001DDFFFA}" srcId="{9E33FABF-E813-4CEF-A18A-AF2B619677A9}" destId="{9313FDD3-6F70-40FB-B928-F05803D94FE9}" srcOrd="1" destOrd="0" parTransId="{7E54EB1A-E373-436A-9252-860903EEE7CE}" sibTransId="{2AF1D5A5-AB30-4CBB-AFBE-2D45597B422A}"/>
    <dgm:cxn modelId="{C9F71CD2-5292-4592-9279-33F755C9E720}" srcId="{9E33FABF-E813-4CEF-A18A-AF2B619677A9}" destId="{0593AD5D-2085-492E-A271-A0D07BA1D295}" srcOrd="2" destOrd="0" parTransId="{D1988915-5BEE-4755-9439-735909605577}" sibTransId="{D4C894D6-6B12-406F-9A66-AA29CAE9FBE8}"/>
    <dgm:cxn modelId="{77D90274-D8F5-4230-AF2B-4FFD442BA8F3}" type="presOf" srcId="{9E33FABF-E813-4CEF-A18A-AF2B619677A9}" destId="{65C0B584-4CDE-4084-88C6-715C9114C726}" srcOrd="0" destOrd="0" presId="urn:microsoft.com/office/officeart/2008/layout/VerticalCurvedList"/>
    <dgm:cxn modelId="{5C6DC030-3202-40D0-B7C0-9B8F5526D75F}" type="presOf" srcId="{283A9594-C025-4614-ABB9-AC7C767FE644}" destId="{693D9CDC-7E8D-42EC-A061-15D996B54D05}" srcOrd="0" destOrd="0" presId="urn:microsoft.com/office/officeart/2008/layout/VerticalCurvedList"/>
    <dgm:cxn modelId="{78845A9F-8B22-45CD-A8AA-D702094665D8}" type="presOf" srcId="{DAF3F492-D30D-4FC2-9B6E-D28A3F685166}" destId="{07AE26EF-7F98-444E-9EF1-301676C3AA2F}" srcOrd="0" destOrd="0" presId="urn:microsoft.com/office/officeart/2008/layout/VerticalCurvedList"/>
    <dgm:cxn modelId="{DE2087B1-EA3F-474D-B801-BE9F176E97FD}" type="presOf" srcId="{8C6A27E7-24AA-4365-BB44-8FE9D5938FFA}" destId="{792769ED-DBF9-4B08-A204-D1B1CC75E5F2}" srcOrd="0" destOrd="1" presId="urn:microsoft.com/office/officeart/2008/layout/VerticalCurvedList"/>
    <dgm:cxn modelId="{004F5DBB-2F55-4763-867D-3D34F19AEAA0}" srcId="{9E33FABF-E813-4CEF-A18A-AF2B619677A9}" destId="{283A9594-C025-4614-ABB9-AC7C767FE644}" srcOrd="4" destOrd="0" parTransId="{3CFE4BCD-3479-4D8B-98F8-10B9D29B4FFA}" sibTransId="{4F749E19-08F8-4588-8C0D-744FAC615EBB}"/>
    <dgm:cxn modelId="{7E2515F2-909C-44CF-A708-07E63AEA03E3}" srcId="{9E33FABF-E813-4CEF-A18A-AF2B619677A9}" destId="{1CF53826-8C62-48AB-8A0A-3D31E2050AF5}" srcOrd="3" destOrd="0" parTransId="{7A9971D1-0CC2-42FB-BEE8-C82FFD7E1C3A}" sibTransId="{BA0F1683-6646-4B24-A492-A0FDFDBB37A7}"/>
    <dgm:cxn modelId="{7B916CA7-17BB-4203-AA71-9930CE91E964}" type="presOf" srcId="{1CF53826-8C62-48AB-8A0A-3D31E2050AF5}" destId="{59FEC5FC-1EDE-4FA5-8C69-CFEFEDA69356}" srcOrd="0" destOrd="0" presId="urn:microsoft.com/office/officeart/2008/layout/VerticalCurvedList"/>
    <dgm:cxn modelId="{65D7E653-A6D9-4651-9D23-0ED1E6ECDA5C}" type="presOf" srcId="{9313FDD3-6F70-40FB-B928-F05803D94FE9}" destId="{792769ED-DBF9-4B08-A204-D1B1CC75E5F2}" srcOrd="0" destOrd="0" presId="urn:microsoft.com/office/officeart/2008/layout/VerticalCurvedList"/>
    <dgm:cxn modelId="{D4837D44-26FB-4672-81EA-2D2FB00BDEE7}" srcId="{9313FDD3-6F70-40FB-B928-F05803D94FE9}" destId="{8C6A27E7-24AA-4365-BB44-8FE9D5938FFA}" srcOrd="0" destOrd="0" parTransId="{D2BDBFE8-FE56-4BED-8C12-6AF67A037F3F}" sibTransId="{66E06335-2962-4F9F-A985-A75C2F4F4741}"/>
    <dgm:cxn modelId="{A86B4DC2-F8FF-4781-8300-CE0F00EC51BC}" type="presParOf" srcId="{65C0B584-4CDE-4084-88C6-715C9114C726}" destId="{9D0C9717-8D2E-4F7F-B912-B07B70656364}" srcOrd="0" destOrd="0" presId="urn:microsoft.com/office/officeart/2008/layout/VerticalCurvedList"/>
    <dgm:cxn modelId="{68A2A803-C607-41CE-8E44-43DD68B40D1C}" type="presParOf" srcId="{9D0C9717-8D2E-4F7F-B912-B07B70656364}" destId="{EC60820F-E3DE-4B15-8205-C2EA1827C867}" srcOrd="0" destOrd="0" presId="urn:microsoft.com/office/officeart/2008/layout/VerticalCurvedList"/>
    <dgm:cxn modelId="{33E76C88-0B82-434F-99DB-D4D072906CBC}" type="presParOf" srcId="{EC60820F-E3DE-4B15-8205-C2EA1827C867}" destId="{D6041B7E-D7D3-49BD-99EF-DFA4C7C032B2}" srcOrd="0" destOrd="0" presId="urn:microsoft.com/office/officeart/2008/layout/VerticalCurvedList"/>
    <dgm:cxn modelId="{98811AE4-B332-49D7-8F3C-C3AB3C0E89A3}" type="presParOf" srcId="{EC60820F-E3DE-4B15-8205-C2EA1827C867}" destId="{A19B8283-F415-48D4-8C4B-4696394837B5}" srcOrd="1" destOrd="0" presId="urn:microsoft.com/office/officeart/2008/layout/VerticalCurvedList"/>
    <dgm:cxn modelId="{638452B0-05E0-45C5-83AF-FF22700A65CA}" type="presParOf" srcId="{EC60820F-E3DE-4B15-8205-C2EA1827C867}" destId="{6F10EA97-1355-4805-8407-6000E3E8BAE7}" srcOrd="2" destOrd="0" presId="urn:microsoft.com/office/officeart/2008/layout/VerticalCurvedList"/>
    <dgm:cxn modelId="{920198E7-E95E-43CE-A474-D07324A999B6}" type="presParOf" srcId="{EC60820F-E3DE-4B15-8205-C2EA1827C867}" destId="{69D211F6-2AF3-4379-9184-1744FA99C941}" srcOrd="3" destOrd="0" presId="urn:microsoft.com/office/officeart/2008/layout/VerticalCurvedList"/>
    <dgm:cxn modelId="{F18B7445-9BCF-42BF-87FC-06A47CBC7C76}" type="presParOf" srcId="{9D0C9717-8D2E-4F7F-B912-B07B70656364}" destId="{07AE26EF-7F98-444E-9EF1-301676C3AA2F}" srcOrd="1" destOrd="0" presId="urn:microsoft.com/office/officeart/2008/layout/VerticalCurvedList"/>
    <dgm:cxn modelId="{98877D37-EBCB-4A2B-B9F9-3F1A40539A5F}" type="presParOf" srcId="{9D0C9717-8D2E-4F7F-B912-B07B70656364}" destId="{2FCC97A9-F347-4BD3-B3F6-9400650342DE}" srcOrd="2" destOrd="0" presId="urn:microsoft.com/office/officeart/2008/layout/VerticalCurvedList"/>
    <dgm:cxn modelId="{7DAADCDF-7215-4A9F-B569-4A9553FECE48}" type="presParOf" srcId="{2FCC97A9-F347-4BD3-B3F6-9400650342DE}" destId="{EB5C2AAC-6D2C-47E7-956C-5B915038ABA5}" srcOrd="0" destOrd="0" presId="urn:microsoft.com/office/officeart/2008/layout/VerticalCurvedList"/>
    <dgm:cxn modelId="{F34C4EAC-06B3-46E3-AD2D-D5FB399DAD51}" type="presParOf" srcId="{9D0C9717-8D2E-4F7F-B912-B07B70656364}" destId="{792769ED-DBF9-4B08-A204-D1B1CC75E5F2}" srcOrd="3" destOrd="0" presId="urn:microsoft.com/office/officeart/2008/layout/VerticalCurvedList"/>
    <dgm:cxn modelId="{E732354A-EE69-40EF-9D90-3315B44474CA}" type="presParOf" srcId="{9D0C9717-8D2E-4F7F-B912-B07B70656364}" destId="{7F46726D-B206-479F-9010-1867D6B1CB96}" srcOrd="4" destOrd="0" presId="urn:microsoft.com/office/officeart/2008/layout/VerticalCurvedList"/>
    <dgm:cxn modelId="{D5401DFA-1636-464B-8938-BED7265BCF50}" type="presParOf" srcId="{7F46726D-B206-479F-9010-1867D6B1CB96}" destId="{A6869387-E390-4610-B297-E319E65E664B}" srcOrd="0" destOrd="0" presId="urn:microsoft.com/office/officeart/2008/layout/VerticalCurvedList"/>
    <dgm:cxn modelId="{E9FD9E09-1D89-4259-992D-E52858F86291}" type="presParOf" srcId="{9D0C9717-8D2E-4F7F-B912-B07B70656364}" destId="{D8DD629E-D65A-416A-848F-FB2C4A35A013}" srcOrd="5" destOrd="0" presId="urn:microsoft.com/office/officeart/2008/layout/VerticalCurvedList"/>
    <dgm:cxn modelId="{9BEAC33C-1ED8-4C36-8D15-87AE3136223C}" type="presParOf" srcId="{9D0C9717-8D2E-4F7F-B912-B07B70656364}" destId="{6F1E3230-EBA7-42D6-8941-77000DD5EF00}" srcOrd="6" destOrd="0" presId="urn:microsoft.com/office/officeart/2008/layout/VerticalCurvedList"/>
    <dgm:cxn modelId="{B8060618-6BE0-453A-8AEE-06CC760E68EB}" type="presParOf" srcId="{6F1E3230-EBA7-42D6-8941-77000DD5EF00}" destId="{A70F0BB5-B5A6-4339-83B1-4AA5F61031A0}" srcOrd="0" destOrd="0" presId="urn:microsoft.com/office/officeart/2008/layout/VerticalCurvedList"/>
    <dgm:cxn modelId="{06117A6C-4581-4460-8445-BF6D1F151A33}" type="presParOf" srcId="{9D0C9717-8D2E-4F7F-B912-B07B70656364}" destId="{59FEC5FC-1EDE-4FA5-8C69-CFEFEDA69356}" srcOrd="7" destOrd="0" presId="urn:microsoft.com/office/officeart/2008/layout/VerticalCurvedList"/>
    <dgm:cxn modelId="{55B3CAB2-A0CA-445D-95C6-5B39C7768198}" type="presParOf" srcId="{9D0C9717-8D2E-4F7F-B912-B07B70656364}" destId="{14CC4DD9-E9FB-4B7C-9330-608066201FE5}" srcOrd="8" destOrd="0" presId="urn:microsoft.com/office/officeart/2008/layout/VerticalCurvedList"/>
    <dgm:cxn modelId="{CB4D09C4-2D26-4B68-B8BB-2EC1C44007D2}" type="presParOf" srcId="{14CC4DD9-E9FB-4B7C-9330-608066201FE5}" destId="{A5770390-7C12-4C8F-8871-97A6F66C1BAB}" srcOrd="0" destOrd="0" presId="urn:microsoft.com/office/officeart/2008/layout/VerticalCurvedList"/>
    <dgm:cxn modelId="{0368CC23-AD57-4EE4-9138-15FE0999998F}" type="presParOf" srcId="{9D0C9717-8D2E-4F7F-B912-B07B70656364}" destId="{693D9CDC-7E8D-42EC-A061-15D996B54D05}" srcOrd="9" destOrd="0" presId="urn:microsoft.com/office/officeart/2008/layout/VerticalCurvedList"/>
    <dgm:cxn modelId="{A01ED3AB-F6C5-4F0C-833B-2F6F494C9F51}" type="presParOf" srcId="{9D0C9717-8D2E-4F7F-B912-B07B70656364}" destId="{CD20E680-BEA3-4244-BC07-5C477050B71C}" srcOrd="10" destOrd="0" presId="urn:microsoft.com/office/officeart/2008/layout/VerticalCurvedList"/>
    <dgm:cxn modelId="{70DF2C22-73A0-4001-A82F-3B9CBD889C2D}" type="presParOf" srcId="{CD20E680-BEA3-4244-BC07-5C477050B71C}" destId="{E1E515E2-60B0-4A21-A599-DA66CCE225B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A35FE-D9CD-406A-B676-9CA2086C40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99A044B-7794-4D1F-B5AD-9EC2C21510FE}">
      <dgm:prSet phldrT="[Text]"/>
      <dgm:spPr/>
      <dgm:t>
        <a:bodyPr/>
        <a:lstStyle/>
        <a:p>
          <a:r>
            <a:rPr lang="fr-FR" dirty="0" smtClean="0">
              <a:solidFill>
                <a:schemeClr val="accent2"/>
              </a:solidFill>
              <a:latin typeface="Aharoni" panose="02010803020104030203" pitchFamily="2" charset="-79"/>
              <a:cs typeface="Aharoni" panose="02010803020104030203" pitchFamily="2" charset="-79"/>
            </a:rPr>
            <a:t>Top management</a:t>
          </a:r>
        </a:p>
        <a:p>
          <a:r>
            <a:rPr lang="fr-FR" b="1" dirty="0" err="1" smtClean="0">
              <a:solidFill>
                <a:schemeClr val="accent2"/>
              </a:solidFill>
              <a:latin typeface="Aharoni" panose="02010803020104030203" pitchFamily="2" charset="-79"/>
              <a:cs typeface="Aharoni" panose="02010803020104030203" pitchFamily="2" charset="-79"/>
            </a:rPr>
            <a:t>Accountable</a:t>
          </a:r>
          <a:endParaRPr lang="en-GB" b="1" dirty="0">
            <a:solidFill>
              <a:schemeClr val="accent2"/>
            </a:solidFill>
            <a:latin typeface="Aharoni" panose="02010803020104030203" pitchFamily="2" charset="-79"/>
            <a:cs typeface="Aharoni" panose="02010803020104030203" pitchFamily="2" charset="-79"/>
          </a:endParaRPr>
        </a:p>
      </dgm:t>
    </dgm:pt>
    <dgm:pt modelId="{805570A0-C8BC-46B2-9FAE-7268502A65BC}" type="parTrans" cxnId="{89C12C39-18E8-4627-9587-A84AEA63EB12}">
      <dgm:prSet/>
      <dgm:spPr/>
      <dgm:t>
        <a:bodyPr/>
        <a:lstStyle/>
        <a:p>
          <a:endParaRPr lang="en-GB"/>
        </a:p>
      </dgm:t>
    </dgm:pt>
    <dgm:pt modelId="{1BCCB416-93BC-46CD-8BFD-A6DD4ED66F06}" type="sibTrans" cxnId="{89C12C39-18E8-4627-9587-A84AEA63EB12}">
      <dgm:prSet/>
      <dgm:spPr/>
      <dgm:t>
        <a:bodyPr/>
        <a:lstStyle/>
        <a:p>
          <a:endParaRPr lang="en-GB"/>
        </a:p>
      </dgm:t>
    </dgm:pt>
    <dgm:pt modelId="{5FBDE44C-CF55-45B9-8135-2D2F0F371C03}">
      <dgm:prSet phldrT="[Text]"/>
      <dgm:spPr/>
      <dgm:t>
        <a:bodyPr/>
        <a:lstStyle/>
        <a:p>
          <a:r>
            <a:rPr lang="fr-FR" b="1" dirty="0" smtClean="0">
              <a:solidFill>
                <a:schemeClr val="accent2"/>
              </a:solidFill>
            </a:rPr>
            <a:t>DPO</a:t>
          </a:r>
        </a:p>
        <a:p>
          <a:r>
            <a:rPr lang="fr-FR" b="1" dirty="0" err="1" smtClean="0">
              <a:solidFill>
                <a:schemeClr val="accent2"/>
              </a:solidFill>
              <a:latin typeface="Aharoni" panose="02010803020104030203" pitchFamily="2" charset="-79"/>
              <a:cs typeface="Aharoni" panose="02010803020104030203" pitchFamily="2" charset="-79"/>
            </a:rPr>
            <a:t>Your</a:t>
          </a:r>
          <a:r>
            <a:rPr lang="fr-FR" b="1" dirty="0" smtClean="0">
              <a:solidFill>
                <a:schemeClr val="accent2"/>
              </a:solidFill>
              <a:latin typeface="Aharoni" panose="02010803020104030203" pitchFamily="2" charset="-79"/>
              <a:cs typeface="Aharoni" panose="02010803020104030203" pitchFamily="2" charset="-79"/>
            </a:rPr>
            <a:t> </a:t>
          </a:r>
          <a:r>
            <a:rPr lang="fr-FR" b="1" dirty="0" err="1" smtClean="0">
              <a:solidFill>
                <a:schemeClr val="accent2"/>
              </a:solidFill>
              <a:latin typeface="Aharoni" panose="02010803020104030203" pitchFamily="2" charset="-79"/>
              <a:cs typeface="Aharoni" panose="02010803020104030203" pitchFamily="2" charset="-79"/>
            </a:rPr>
            <a:t>counsellor</a:t>
          </a:r>
          <a:endParaRPr lang="en-GB" b="1" dirty="0">
            <a:solidFill>
              <a:schemeClr val="accent2"/>
            </a:solidFill>
            <a:latin typeface="Aharoni" panose="02010803020104030203" pitchFamily="2" charset="-79"/>
            <a:cs typeface="Aharoni" panose="02010803020104030203" pitchFamily="2" charset="-79"/>
          </a:endParaRPr>
        </a:p>
      </dgm:t>
    </dgm:pt>
    <dgm:pt modelId="{132AE36A-E1CA-48A8-8DE2-33896AB73E57}" type="parTrans" cxnId="{12D08D0B-185B-42A1-B763-DDDC496237A9}">
      <dgm:prSet/>
      <dgm:spPr/>
      <dgm:t>
        <a:bodyPr/>
        <a:lstStyle/>
        <a:p>
          <a:endParaRPr lang="en-GB"/>
        </a:p>
      </dgm:t>
    </dgm:pt>
    <dgm:pt modelId="{44B6E8CF-0FEF-4E4A-908E-8BD75226F7D4}" type="sibTrans" cxnId="{12D08D0B-185B-42A1-B763-DDDC496237A9}">
      <dgm:prSet/>
      <dgm:spPr/>
      <dgm:t>
        <a:bodyPr/>
        <a:lstStyle/>
        <a:p>
          <a:endParaRPr lang="en-GB"/>
        </a:p>
      </dgm:t>
    </dgm:pt>
    <dgm:pt modelId="{5011D285-69C0-46BF-B402-2D68B488E995}">
      <dgm:prSet phldrT="[Text]"/>
      <dgm:spPr/>
      <dgm:t>
        <a:bodyPr/>
        <a:lstStyle/>
        <a:p>
          <a:r>
            <a:rPr lang="fr-FR" b="1" dirty="0" smtClean="0">
              <a:solidFill>
                <a:schemeClr val="accent2"/>
              </a:solidFill>
              <a:latin typeface="Aharoni" panose="02010803020104030203" pitchFamily="2" charset="-79"/>
              <a:cs typeface="Aharoni" panose="02010803020104030203" pitchFamily="2" charset="-79"/>
            </a:rPr>
            <a:t>Processor</a:t>
          </a:r>
        </a:p>
        <a:p>
          <a:r>
            <a:rPr lang="fr-FR" b="1" dirty="0" err="1" smtClean="0">
              <a:solidFill>
                <a:schemeClr val="accent2"/>
              </a:solidFill>
              <a:latin typeface="Aharoni" panose="02010803020104030203" pitchFamily="2" charset="-79"/>
              <a:cs typeface="Aharoni" panose="02010803020104030203" pitchFamily="2" charset="-79"/>
            </a:rPr>
            <a:t>Your</a:t>
          </a:r>
          <a:r>
            <a:rPr lang="fr-FR" b="1" dirty="0" smtClean="0">
              <a:solidFill>
                <a:schemeClr val="accent2"/>
              </a:solidFill>
              <a:latin typeface="Aharoni" panose="02010803020104030203" pitchFamily="2" charset="-79"/>
              <a:cs typeface="Aharoni" panose="02010803020104030203" pitchFamily="2" charset="-79"/>
            </a:rPr>
            <a:t> </a:t>
          </a:r>
          <a:r>
            <a:rPr lang="fr-FR" b="1" dirty="0" err="1" smtClean="0">
              <a:solidFill>
                <a:schemeClr val="accent2"/>
              </a:solidFill>
              <a:latin typeface="Aharoni" panose="02010803020104030203" pitchFamily="2" charset="-79"/>
              <a:cs typeface="Aharoni" panose="02010803020104030203" pitchFamily="2" charset="-79"/>
            </a:rPr>
            <a:t>executor</a:t>
          </a:r>
          <a:endParaRPr lang="en-GB" b="1" dirty="0">
            <a:solidFill>
              <a:schemeClr val="accent2"/>
            </a:solidFill>
            <a:latin typeface="Aharoni" panose="02010803020104030203" pitchFamily="2" charset="-79"/>
            <a:cs typeface="Aharoni" panose="02010803020104030203" pitchFamily="2" charset="-79"/>
          </a:endParaRPr>
        </a:p>
      </dgm:t>
    </dgm:pt>
    <dgm:pt modelId="{82E2C10F-D10A-4B16-851F-8884D43D7D79}" type="parTrans" cxnId="{64D1644A-F3A4-4737-945E-A255BDF62E67}">
      <dgm:prSet/>
      <dgm:spPr/>
      <dgm:t>
        <a:bodyPr/>
        <a:lstStyle/>
        <a:p>
          <a:endParaRPr lang="en-GB"/>
        </a:p>
      </dgm:t>
    </dgm:pt>
    <dgm:pt modelId="{536E6566-A600-483B-B671-BA12872B4368}" type="sibTrans" cxnId="{64D1644A-F3A4-4737-945E-A255BDF62E67}">
      <dgm:prSet/>
      <dgm:spPr/>
      <dgm:t>
        <a:bodyPr/>
        <a:lstStyle/>
        <a:p>
          <a:endParaRPr lang="en-GB"/>
        </a:p>
      </dgm:t>
    </dgm:pt>
    <dgm:pt modelId="{04600AA3-5871-471A-9DF2-BBA019FB00F4}">
      <dgm:prSet phldrT="[Text]"/>
      <dgm:spPr/>
      <dgm:t>
        <a:bodyPr/>
        <a:lstStyle/>
        <a:p>
          <a:r>
            <a:rPr lang="fr-FR" b="0" dirty="0" smtClean="0">
              <a:solidFill>
                <a:schemeClr val="accent2"/>
              </a:solidFill>
              <a:latin typeface="Aharoni" panose="02010803020104030203" pitchFamily="2" charset="-79"/>
              <a:cs typeface="Aharoni" panose="02010803020104030203" pitchFamily="2" charset="-79"/>
            </a:rPr>
            <a:t>Business </a:t>
          </a:r>
          <a:r>
            <a:rPr lang="fr-FR" b="0" dirty="0" err="1" smtClean="0">
              <a:solidFill>
                <a:schemeClr val="accent2"/>
              </a:solidFill>
              <a:latin typeface="Aharoni" panose="02010803020104030203" pitchFamily="2" charset="-79"/>
              <a:cs typeface="Aharoni" panose="02010803020104030203" pitchFamily="2" charset="-79"/>
            </a:rPr>
            <a:t>owner</a:t>
          </a:r>
          <a:endParaRPr lang="fr-FR" b="0" dirty="0" smtClean="0">
            <a:solidFill>
              <a:schemeClr val="accent2"/>
            </a:solidFill>
            <a:latin typeface="Aharoni" panose="02010803020104030203" pitchFamily="2" charset="-79"/>
            <a:cs typeface="Aharoni" panose="02010803020104030203" pitchFamily="2" charset="-79"/>
          </a:endParaRPr>
        </a:p>
        <a:p>
          <a:r>
            <a:rPr lang="fr-FR" b="1" dirty="0" err="1" smtClean="0">
              <a:solidFill>
                <a:schemeClr val="accent2"/>
              </a:solidFill>
              <a:latin typeface="Aharoni" panose="02010803020104030203" pitchFamily="2" charset="-79"/>
              <a:cs typeface="Aharoni" panose="02010803020104030203" pitchFamily="2" charset="-79"/>
            </a:rPr>
            <a:t>Responsible</a:t>
          </a:r>
          <a:endParaRPr lang="en-GB" b="1" dirty="0">
            <a:solidFill>
              <a:schemeClr val="accent2"/>
            </a:solidFill>
            <a:latin typeface="Aharoni" panose="02010803020104030203" pitchFamily="2" charset="-79"/>
            <a:cs typeface="Aharoni" panose="02010803020104030203" pitchFamily="2" charset="-79"/>
          </a:endParaRPr>
        </a:p>
      </dgm:t>
    </dgm:pt>
    <dgm:pt modelId="{F9C8EEF7-2D9D-40F7-99BF-D505170EE6F1}" type="sibTrans" cxnId="{8C9772FC-DD08-45EE-BFAA-B493E5613A4E}">
      <dgm:prSet/>
      <dgm:spPr/>
      <dgm:t>
        <a:bodyPr/>
        <a:lstStyle/>
        <a:p>
          <a:endParaRPr lang="en-GB"/>
        </a:p>
      </dgm:t>
    </dgm:pt>
    <dgm:pt modelId="{56F28EBA-257F-433D-BD2A-FE739825B702}" type="parTrans" cxnId="{8C9772FC-DD08-45EE-BFAA-B493E5613A4E}">
      <dgm:prSet/>
      <dgm:spPr/>
      <dgm:t>
        <a:bodyPr/>
        <a:lstStyle/>
        <a:p>
          <a:endParaRPr lang="en-GB"/>
        </a:p>
      </dgm:t>
    </dgm:pt>
    <dgm:pt modelId="{3262DFA1-5A17-48C5-8EF1-330B59CC1981}">
      <dgm:prSet phldrT="[Text]"/>
      <dgm:spPr/>
      <dgm:t>
        <a:bodyPr/>
        <a:lstStyle/>
        <a:p>
          <a:r>
            <a:rPr lang="fr-FR" b="1" dirty="0" smtClean="0">
              <a:solidFill>
                <a:schemeClr val="accent2"/>
              </a:solidFill>
              <a:latin typeface="Aharoni" panose="02010803020104030203" pitchFamily="2" charset="-79"/>
              <a:cs typeface="Aharoni" panose="02010803020104030203" pitchFamily="2" charset="-79"/>
            </a:rPr>
            <a:t>IT </a:t>
          </a:r>
          <a:r>
            <a:rPr lang="fr-FR" b="1" dirty="0" err="1" smtClean="0">
              <a:solidFill>
                <a:schemeClr val="accent2"/>
              </a:solidFill>
              <a:latin typeface="Aharoni" panose="02010803020104030203" pitchFamily="2" charset="-79"/>
              <a:cs typeface="Aharoni" panose="02010803020104030203" pitchFamily="2" charset="-79"/>
            </a:rPr>
            <a:t>department</a:t>
          </a:r>
          <a:endParaRPr lang="fr-FR" b="1" dirty="0" smtClean="0">
            <a:solidFill>
              <a:schemeClr val="accent2"/>
            </a:solidFill>
            <a:latin typeface="Aharoni" panose="02010803020104030203" pitchFamily="2" charset="-79"/>
            <a:cs typeface="Aharoni" panose="02010803020104030203" pitchFamily="2" charset="-79"/>
          </a:endParaRPr>
        </a:p>
        <a:p>
          <a:r>
            <a:rPr lang="fr-FR" b="1" dirty="0" err="1" smtClean="0">
              <a:solidFill>
                <a:schemeClr val="accent2"/>
              </a:solidFill>
              <a:latin typeface="Aharoni" panose="02010803020104030203" pitchFamily="2" charset="-79"/>
              <a:cs typeface="Aharoni" panose="02010803020104030203" pitchFamily="2" charset="-79"/>
            </a:rPr>
            <a:t>Your</a:t>
          </a:r>
          <a:r>
            <a:rPr lang="fr-FR" b="1" dirty="0" smtClean="0">
              <a:solidFill>
                <a:schemeClr val="accent2"/>
              </a:solidFill>
              <a:latin typeface="Aharoni" panose="02010803020104030203" pitchFamily="2" charset="-79"/>
              <a:cs typeface="Aharoni" panose="02010803020104030203" pitchFamily="2" charset="-79"/>
            </a:rPr>
            <a:t> </a:t>
          </a:r>
        </a:p>
        <a:p>
          <a:r>
            <a:rPr lang="fr-FR" b="1" dirty="0" smtClean="0">
              <a:solidFill>
                <a:schemeClr val="accent2"/>
              </a:solidFill>
              <a:latin typeface="Aharoni" panose="02010803020104030203" pitchFamily="2" charset="-79"/>
              <a:cs typeface="Aharoni" panose="02010803020104030203" pitchFamily="2" charset="-79"/>
            </a:rPr>
            <a:t>designer</a:t>
          </a:r>
          <a:endParaRPr lang="en-GB" b="1" dirty="0">
            <a:solidFill>
              <a:schemeClr val="accent2"/>
            </a:solidFill>
            <a:latin typeface="Aharoni" panose="02010803020104030203" pitchFamily="2" charset="-79"/>
            <a:cs typeface="Aharoni" panose="02010803020104030203" pitchFamily="2" charset="-79"/>
          </a:endParaRPr>
        </a:p>
      </dgm:t>
    </dgm:pt>
    <dgm:pt modelId="{C5A6BE2D-C650-4AC4-BB7F-6F90B93476E6}" type="sibTrans" cxnId="{EDEED205-6C9F-4CF3-B24F-A4B13295A805}">
      <dgm:prSet/>
      <dgm:spPr/>
      <dgm:t>
        <a:bodyPr/>
        <a:lstStyle/>
        <a:p>
          <a:endParaRPr lang="en-GB"/>
        </a:p>
      </dgm:t>
    </dgm:pt>
    <dgm:pt modelId="{BCFF3C2B-82CD-4B63-9986-6A329D847DFF}" type="parTrans" cxnId="{EDEED205-6C9F-4CF3-B24F-A4B13295A805}">
      <dgm:prSet/>
      <dgm:spPr/>
      <dgm:t>
        <a:bodyPr/>
        <a:lstStyle/>
        <a:p>
          <a:endParaRPr lang="en-GB"/>
        </a:p>
      </dgm:t>
    </dgm:pt>
    <dgm:pt modelId="{2B7520DA-8A68-4BB8-A979-721B2E6AE93C}" type="pres">
      <dgm:prSet presAssocID="{7BEA35FE-D9CD-406A-B676-9CA2086C4025}" presName="diagram" presStyleCnt="0">
        <dgm:presLayoutVars>
          <dgm:dir/>
          <dgm:resizeHandles val="exact"/>
        </dgm:presLayoutVars>
      </dgm:prSet>
      <dgm:spPr/>
      <dgm:t>
        <a:bodyPr/>
        <a:lstStyle/>
        <a:p>
          <a:endParaRPr lang="en-GB"/>
        </a:p>
      </dgm:t>
    </dgm:pt>
    <dgm:pt modelId="{969A4CA6-6F58-403A-A391-1BB703487F1D}" type="pres">
      <dgm:prSet presAssocID="{04600AA3-5871-471A-9DF2-BBA019FB00F4}" presName="node" presStyleLbl="node1" presStyleIdx="0" presStyleCnt="5" custLinFactNeighborX="-1046" custLinFactNeighborY="36812">
        <dgm:presLayoutVars>
          <dgm:bulletEnabled val="1"/>
        </dgm:presLayoutVars>
      </dgm:prSet>
      <dgm:spPr/>
      <dgm:t>
        <a:bodyPr/>
        <a:lstStyle/>
        <a:p>
          <a:endParaRPr lang="en-GB"/>
        </a:p>
      </dgm:t>
    </dgm:pt>
    <dgm:pt modelId="{6DBE779D-59CE-4547-B326-ECD72ABCF277}" type="pres">
      <dgm:prSet presAssocID="{F9C8EEF7-2D9D-40F7-99BF-D505170EE6F1}" presName="sibTrans" presStyleCnt="0"/>
      <dgm:spPr/>
    </dgm:pt>
    <dgm:pt modelId="{235CD42A-FF0C-47F3-920F-16957ABAD672}" type="pres">
      <dgm:prSet presAssocID="{099A044B-7794-4D1F-B5AD-9EC2C21510FE}" presName="node" presStyleLbl="node1" presStyleIdx="1" presStyleCnt="5" custLinFactNeighborY="-27281">
        <dgm:presLayoutVars>
          <dgm:bulletEnabled val="1"/>
        </dgm:presLayoutVars>
      </dgm:prSet>
      <dgm:spPr/>
      <dgm:t>
        <a:bodyPr/>
        <a:lstStyle/>
        <a:p>
          <a:endParaRPr lang="en-GB"/>
        </a:p>
      </dgm:t>
    </dgm:pt>
    <dgm:pt modelId="{13461218-602A-48B8-BACC-3B4D5F3843BA}" type="pres">
      <dgm:prSet presAssocID="{1BCCB416-93BC-46CD-8BFD-A6DD4ED66F06}" presName="sibTrans" presStyleCnt="0"/>
      <dgm:spPr/>
    </dgm:pt>
    <dgm:pt modelId="{2499D2F0-BCBA-4CD6-A2A5-5AC4B5A0A745}" type="pres">
      <dgm:prSet presAssocID="{5FBDE44C-CF55-45B9-8135-2D2F0F371C03}" presName="node" presStyleLbl="node1" presStyleIdx="2" presStyleCnt="5" custLinFactNeighborX="0" custLinFactNeighborY="36812">
        <dgm:presLayoutVars>
          <dgm:bulletEnabled val="1"/>
        </dgm:presLayoutVars>
      </dgm:prSet>
      <dgm:spPr/>
      <dgm:t>
        <a:bodyPr/>
        <a:lstStyle/>
        <a:p>
          <a:endParaRPr lang="en-GB"/>
        </a:p>
      </dgm:t>
    </dgm:pt>
    <dgm:pt modelId="{F603FE9C-D4E7-463D-BFBA-87D221B54143}" type="pres">
      <dgm:prSet presAssocID="{44B6E8CF-0FEF-4E4A-908E-8BD75226F7D4}" presName="sibTrans" presStyleCnt="0"/>
      <dgm:spPr/>
    </dgm:pt>
    <dgm:pt modelId="{52B5E886-4E92-47F1-9BBF-D352D68FE75E}" type="pres">
      <dgm:prSet presAssocID="{3262DFA1-5A17-48C5-8EF1-330B59CC1981}" presName="node" presStyleLbl="node1" presStyleIdx="3" presStyleCnt="5" custLinFactNeighborX="-17235" custLinFactNeighborY="41516">
        <dgm:presLayoutVars>
          <dgm:bulletEnabled val="1"/>
        </dgm:presLayoutVars>
      </dgm:prSet>
      <dgm:spPr/>
      <dgm:t>
        <a:bodyPr/>
        <a:lstStyle/>
        <a:p>
          <a:endParaRPr lang="en-GB"/>
        </a:p>
      </dgm:t>
    </dgm:pt>
    <dgm:pt modelId="{79FF1A49-3699-406A-BAAC-6BB35C365D21}" type="pres">
      <dgm:prSet presAssocID="{C5A6BE2D-C650-4AC4-BB7F-6F90B93476E6}" presName="sibTrans" presStyleCnt="0"/>
      <dgm:spPr/>
    </dgm:pt>
    <dgm:pt modelId="{E8B99C5D-71F9-421B-83D7-2BCC7B32D445}" type="pres">
      <dgm:prSet presAssocID="{5011D285-69C0-46BF-B402-2D68B488E995}" presName="node" presStyleLbl="node1" presStyleIdx="4" presStyleCnt="5" custLinFactNeighborX="17400" custLinFactNeighborY="41766">
        <dgm:presLayoutVars>
          <dgm:bulletEnabled val="1"/>
        </dgm:presLayoutVars>
      </dgm:prSet>
      <dgm:spPr/>
      <dgm:t>
        <a:bodyPr/>
        <a:lstStyle/>
        <a:p>
          <a:endParaRPr lang="en-GB"/>
        </a:p>
      </dgm:t>
    </dgm:pt>
  </dgm:ptLst>
  <dgm:cxnLst>
    <dgm:cxn modelId="{F88A3C37-D4E7-4416-A435-45D6D057A014}" type="presOf" srcId="{3262DFA1-5A17-48C5-8EF1-330B59CC1981}" destId="{52B5E886-4E92-47F1-9BBF-D352D68FE75E}" srcOrd="0" destOrd="0" presId="urn:microsoft.com/office/officeart/2005/8/layout/default"/>
    <dgm:cxn modelId="{68CD1AA6-C8ED-448F-9711-E11EA4AFBA6A}" type="presOf" srcId="{5011D285-69C0-46BF-B402-2D68B488E995}" destId="{E8B99C5D-71F9-421B-83D7-2BCC7B32D445}" srcOrd="0" destOrd="0" presId="urn:microsoft.com/office/officeart/2005/8/layout/default"/>
    <dgm:cxn modelId="{EDEED205-6C9F-4CF3-B24F-A4B13295A805}" srcId="{7BEA35FE-D9CD-406A-B676-9CA2086C4025}" destId="{3262DFA1-5A17-48C5-8EF1-330B59CC1981}" srcOrd="3" destOrd="0" parTransId="{BCFF3C2B-82CD-4B63-9986-6A329D847DFF}" sibTransId="{C5A6BE2D-C650-4AC4-BB7F-6F90B93476E6}"/>
    <dgm:cxn modelId="{8C9772FC-DD08-45EE-BFAA-B493E5613A4E}" srcId="{7BEA35FE-D9CD-406A-B676-9CA2086C4025}" destId="{04600AA3-5871-471A-9DF2-BBA019FB00F4}" srcOrd="0" destOrd="0" parTransId="{56F28EBA-257F-433D-BD2A-FE739825B702}" sibTransId="{F9C8EEF7-2D9D-40F7-99BF-D505170EE6F1}"/>
    <dgm:cxn modelId="{141117A6-0ED6-4F4D-9B66-69A6D4B56151}" type="presOf" srcId="{7BEA35FE-D9CD-406A-B676-9CA2086C4025}" destId="{2B7520DA-8A68-4BB8-A979-721B2E6AE93C}" srcOrd="0" destOrd="0" presId="urn:microsoft.com/office/officeart/2005/8/layout/default"/>
    <dgm:cxn modelId="{E4312892-0D0D-40E6-9562-42D12EA6EBD2}" type="presOf" srcId="{5FBDE44C-CF55-45B9-8135-2D2F0F371C03}" destId="{2499D2F0-BCBA-4CD6-A2A5-5AC4B5A0A745}" srcOrd="0" destOrd="0" presId="urn:microsoft.com/office/officeart/2005/8/layout/default"/>
    <dgm:cxn modelId="{12D08D0B-185B-42A1-B763-DDDC496237A9}" srcId="{7BEA35FE-D9CD-406A-B676-9CA2086C4025}" destId="{5FBDE44C-CF55-45B9-8135-2D2F0F371C03}" srcOrd="2" destOrd="0" parTransId="{132AE36A-E1CA-48A8-8DE2-33896AB73E57}" sibTransId="{44B6E8CF-0FEF-4E4A-908E-8BD75226F7D4}"/>
    <dgm:cxn modelId="{89C12C39-18E8-4627-9587-A84AEA63EB12}" srcId="{7BEA35FE-D9CD-406A-B676-9CA2086C4025}" destId="{099A044B-7794-4D1F-B5AD-9EC2C21510FE}" srcOrd="1" destOrd="0" parTransId="{805570A0-C8BC-46B2-9FAE-7268502A65BC}" sibTransId="{1BCCB416-93BC-46CD-8BFD-A6DD4ED66F06}"/>
    <dgm:cxn modelId="{2E52C85C-5D77-43EC-AA8C-F3D20A349663}" type="presOf" srcId="{04600AA3-5871-471A-9DF2-BBA019FB00F4}" destId="{969A4CA6-6F58-403A-A391-1BB703487F1D}" srcOrd="0" destOrd="0" presId="urn:microsoft.com/office/officeart/2005/8/layout/default"/>
    <dgm:cxn modelId="{64D1644A-F3A4-4737-945E-A255BDF62E67}" srcId="{7BEA35FE-D9CD-406A-B676-9CA2086C4025}" destId="{5011D285-69C0-46BF-B402-2D68B488E995}" srcOrd="4" destOrd="0" parTransId="{82E2C10F-D10A-4B16-851F-8884D43D7D79}" sibTransId="{536E6566-A600-483B-B671-BA12872B4368}"/>
    <dgm:cxn modelId="{7CF4F97D-931E-4230-999A-9F7F3F40D974}" type="presOf" srcId="{099A044B-7794-4D1F-B5AD-9EC2C21510FE}" destId="{235CD42A-FF0C-47F3-920F-16957ABAD672}" srcOrd="0" destOrd="0" presId="urn:microsoft.com/office/officeart/2005/8/layout/default"/>
    <dgm:cxn modelId="{DCD872A1-E121-4F9D-8F51-6BCAFB5BBE8F}" type="presParOf" srcId="{2B7520DA-8A68-4BB8-A979-721B2E6AE93C}" destId="{969A4CA6-6F58-403A-A391-1BB703487F1D}" srcOrd="0" destOrd="0" presId="urn:microsoft.com/office/officeart/2005/8/layout/default"/>
    <dgm:cxn modelId="{D2FA7D86-48E3-4FF0-A491-7CB53A7335A6}" type="presParOf" srcId="{2B7520DA-8A68-4BB8-A979-721B2E6AE93C}" destId="{6DBE779D-59CE-4547-B326-ECD72ABCF277}" srcOrd="1" destOrd="0" presId="urn:microsoft.com/office/officeart/2005/8/layout/default"/>
    <dgm:cxn modelId="{3800C48A-71F7-4A14-A4C0-21AA43A4283D}" type="presParOf" srcId="{2B7520DA-8A68-4BB8-A979-721B2E6AE93C}" destId="{235CD42A-FF0C-47F3-920F-16957ABAD672}" srcOrd="2" destOrd="0" presId="urn:microsoft.com/office/officeart/2005/8/layout/default"/>
    <dgm:cxn modelId="{80E0EEC7-0A93-42C5-8FA4-AF87500C39B5}" type="presParOf" srcId="{2B7520DA-8A68-4BB8-A979-721B2E6AE93C}" destId="{13461218-602A-48B8-BACC-3B4D5F3843BA}" srcOrd="3" destOrd="0" presId="urn:microsoft.com/office/officeart/2005/8/layout/default"/>
    <dgm:cxn modelId="{1E05DC02-6652-42B3-AC9C-FFE6C9356703}" type="presParOf" srcId="{2B7520DA-8A68-4BB8-A979-721B2E6AE93C}" destId="{2499D2F0-BCBA-4CD6-A2A5-5AC4B5A0A745}" srcOrd="4" destOrd="0" presId="urn:microsoft.com/office/officeart/2005/8/layout/default"/>
    <dgm:cxn modelId="{ECC917FD-B21D-43D1-BFED-CFA15019739A}" type="presParOf" srcId="{2B7520DA-8A68-4BB8-A979-721B2E6AE93C}" destId="{F603FE9C-D4E7-463D-BFBA-87D221B54143}" srcOrd="5" destOrd="0" presId="urn:microsoft.com/office/officeart/2005/8/layout/default"/>
    <dgm:cxn modelId="{634E8DDE-3FFA-43E4-82DC-58F84B1E3565}" type="presParOf" srcId="{2B7520DA-8A68-4BB8-A979-721B2E6AE93C}" destId="{52B5E886-4E92-47F1-9BBF-D352D68FE75E}" srcOrd="6" destOrd="0" presId="urn:microsoft.com/office/officeart/2005/8/layout/default"/>
    <dgm:cxn modelId="{6C59EA9C-EA5F-4E89-B5C7-0E47E78B64BB}" type="presParOf" srcId="{2B7520DA-8A68-4BB8-A979-721B2E6AE93C}" destId="{79FF1A49-3699-406A-BAAC-6BB35C365D21}" srcOrd="7" destOrd="0" presId="urn:microsoft.com/office/officeart/2005/8/layout/default"/>
    <dgm:cxn modelId="{A98FB236-65FF-40E6-892F-FDC3E0C44682}" type="presParOf" srcId="{2B7520DA-8A68-4BB8-A979-721B2E6AE93C}" destId="{E8B99C5D-71F9-421B-83D7-2BCC7B32D4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C1A342-7C93-42B4-B405-79D3E43B10E9}" type="doc">
      <dgm:prSet loTypeId="urn:microsoft.com/office/officeart/2005/8/layout/target2" loCatId="relationship" qsTypeId="urn:microsoft.com/office/officeart/2005/8/quickstyle/simple1" qsCatId="simple" csTypeId="urn:microsoft.com/office/officeart/2005/8/colors/accent2_1" csCatId="accent2" phldr="1"/>
      <dgm:spPr/>
      <dgm:t>
        <a:bodyPr/>
        <a:lstStyle/>
        <a:p>
          <a:endParaRPr lang="en-GB"/>
        </a:p>
      </dgm:t>
    </dgm:pt>
    <dgm:pt modelId="{F5A482ED-E327-4D64-9918-B770C9EBE1FD}">
      <dgm:prSet/>
      <dgm:spPr/>
      <dgm:t>
        <a:bodyPr/>
        <a:lstStyle/>
        <a:p>
          <a:pPr rtl="0"/>
          <a:r>
            <a:rPr lang="en-GB" b="1" dirty="0" smtClean="0"/>
            <a:t>EDPS web site: DPO corner with </a:t>
          </a:r>
          <a:r>
            <a:rPr lang="en-GB" b="1" dirty="0" smtClean="0">
              <a:solidFill>
                <a:srgbClr val="00B050"/>
              </a:solidFill>
            </a:rPr>
            <a:t>“starter kit”</a:t>
          </a:r>
          <a:endParaRPr lang="en-GB" b="1" dirty="0">
            <a:solidFill>
              <a:srgbClr val="00B050"/>
            </a:solidFill>
          </a:endParaRPr>
        </a:p>
      </dgm:t>
    </dgm:pt>
    <dgm:pt modelId="{35E1C502-494F-4778-B9D9-D526E5A875BA}" type="parTrans" cxnId="{1FF1F7F2-AE4D-49A5-A205-3C90F0A68B2B}">
      <dgm:prSet/>
      <dgm:spPr/>
      <dgm:t>
        <a:bodyPr/>
        <a:lstStyle/>
        <a:p>
          <a:endParaRPr lang="en-GB"/>
        </a:p>
      </dgm:t>
    </dgm:pt>
    <dgm:pt modelId="{A52C6FB9-2117-4031-9200-FD45926CC1BA}" type="sibTrans" cxnId="{1FF1F7F2-AE4D-49A5-A205-3C90F0A68B2B}">
      <dgm:prSet/>
      <dgm:spPr/>
      <dgm:t>
        <a:bodyPr/>
        <a:lstStyle/>
        <a:p>
          <a:endParaRPr lang="en-GB"/>
        </a:p>
      </dgm:t>
    </dgm:pt>
    <dgm:pt modelId="{D9FF8FEB-74D0-4123-9552-F1E33F5C4E45}">
      <dgm:prSet/>
      <dgm:spPr/>
      <dgm:t>
        <a:bodyPr/>
        <a:lstStyle/>
        <a:p>
          <a:pPr rtl="0"/>
          <a:r>
            <a:rPr lang="en-GB" b="0" dirty="0" smtClean="0">
              <a:hlinkClick xmlns:r="http://schemas.openxmlformats.org/officeDocument/2006/relationships" r:id="rId1"/>
            </a:rPr>
            <a:t>Professional Standards for Data Protection Officers</a:t>
          </a:r>
          <a:r>
            <a:rPr lang="en-GB" b="0" dirty="0" smtClean="0"/>
            <a:t> &amp; </a:t>
          </a:r>
          <a:r>
            <a:rPr lang="en-GB" b="0" dirty="0" smtClean="0">
              <a:hlinkClick xmlns:r="http://schemas.openxmlformats.org/officeDocument/2006/relationships" r:id="rId2"/>
            </a:rPr>
            <a:t>Role of a Data Protection Officer</a:t>
          </a:r>
          <a:r>
            <a:rPr lang="en-GB" b="0" dirty="0" smtClean="0"/>
            <a:t> </a:t>
          </a:r>
          <a:endParaRPr lang="en-GB" b="0" dirty="0"/>
        </a:p>
      </dgm:t>
    </dgm:pt>
    <dgm:pt modelId="{0919EA1A-6824-42EF-A211-DDB3C178A7C5}" type="parTrans" cxnId="{FA98F272-B58D-4A75-BDB8-0B722C2870E1}">
      <dgm:prSet/>
      <dgm:spPr/>
      <dgm:t>
        <a:bodyPr/>
        <a:lstStyle/>
        <a:p>
          <a:endParaRPr lang="en-GB"/>
        </a:p>
      </dgm:t>
    </dgm:pt>
    <dgm:pt modelId="{3AFED693-AA6A-46CB-B68F-751D6BB0E525}" type="sibTrans" cxnId="{FA98F272-B58D-4A75-BDB8-0B722C2870E1}">
      <dgm:prSet/>
      <dgm:spPr/>
      <dgm:t>
        <a:bodyPr/>
        <a:lstStyle/>
        <a:p>
          <a:endParaRPr lang="en-GB"/>
        </a:p>
      </dgm:t>
    </dgm:pt>
    <dgm:pt modelId="{5305258C-0E16-4E48-9937-0E572453FFEB}">
      <dgm:prSet/>
      <dgm:spPr/>
      <dgm:t>
        <a:bodyPr/>
        <a:lstStyle/>
        <a:p>
          <a:pPr rtl="0"/>
          <a:r>
            <a:rPr lang="en-GB" dirty="0" smtClean="0">
              <a:solidFill>
                <a:srgbClr val="00B050"/>
              </a:solidFill>
            </a:rPr>
            <a:t>New</a:t>
          </a:r>
          <a:r>
            <a:rPr lang="en-GB" dirty="0" smtClean="0"/>
            <a:t> – to be published soon: EDPS paper on DPOs (following DPO consultation currently under finalisation)</a:t>
          </a:r>
          <a:endParaRPr lang="en-GB" dirty="0"/>
        </a:p>
      </dgm:t>
    </dgm:pt>
    <dgm:pt modelId="{5978F2EB-726A-436A-A6D5-8C860C975FEB}" type="parTrans" cxnId="{3AA817C9-2D50-4F7D-BA39-6E18C2318B9D}">
      <dgm:prSet/>
      <dgm:spPr/>
      <dgm:t>
        <a:bodyPr/>
        <a:lstStyle/>
        <a:p>
          <a:endParaRPr lang="en-GB"/>
        </a:p>
      </dgm:t>
    </dgm:pt>
    <dgm:pt modelId="{F46C3698-C868-4D3C-BFD4-48DAE561FD3D}" type="sibTrans" cxnId="{3AA817C9-2D50-4F7D-BA39-6E18C2318B9D}">
      <dgm:prSet/>
      <dgm:spPr/>
      <dgm:t>
        <a:bodyPr/>
        <a:lstStyle/>
        <a:p>
          <a:endParaRPr lang="en-GB"/>
        </a:p>
      </dgm:t>
    </dgm:pt>
    <dgm:pt modelId="{3AD874DF-27DF-4621-B702-260E9624A228}">
      <dgm:prSet custT="1"/>
      <dgm:spPr/>
      <dgm:t>
        <a:bodyPr/>
        <a:lstStyle/>
        <a:p>
          <a:pPr rtl="0"/>
          <a:r>
            <a:rPr lang="en-GB" sz="1400" b="1" dirty="0" smtClean="0">
              <a:solidFill>
                <a:srgbClr val="00B050"/>
              </a:solidFill>
            </a:rPr>
            <a:t>Practical advice, templates, presentations etc.</a:t>
          </a:r>
          <a:endParaRPr lang="en-GB" sz="1400" b="1" dirty="0">
            <a:solidFill>
              <a:srgbClr val="00B050"/>
            </a:solidFill>
          </a:endParaRPr>
        </a:p>
      </dgm:t>
    </dgm:pt>
    <dgm:pt modelId="{6DEBF76C-DEFB-4771-9E04-99D673D0A953}" type="sibTrans" cxnId="{178D7FD5-221C-4A54-B639-EAC2851108CC}">
      <dgm:prSet/>
      <dgm:spPr/>
      <dgm:t>
        <a:bodyPr/>
        <a:lstStyle/>
        <a:p>
          <a:endParaRPr lang="en-GB"/>
        </a:p>
      </dgm:t>
    </dgm:pt>
    <dgm:pt modelId="{48FDFD5E-4094-49E3-AC43-8F8E47825EF2}" type="parTrans" cxnId="{178D7FD5-221C-4A54-B639-EAC2851108CC}">
      <dgm:prSet/>
      <dgm:spPr/>
      <dgm:t>
        <a:bodyPr/>
        <a:lstStyle/>
        <a:p>
          <a:endParaRPr lang="en-GB"/>
        </a:p>
      </dgm:t>
    </dgm:pt>
    <dgm:pt modelId="{C088983E-8112-409C-B3D8-BD5A67095430}" type="pres">
      <dgm:prSet presAssocID="{BEC1A342-7C93-42B4-B405-79D3E43B10E9}" presName="Name0" presStyleCnt="0">
        <dgm:presLayoutVars>
          <dgm:chMax val="3"/>
          <dgm:chPref val="1"/>
          <dgm:dir/>
          <dgm:animLvl val="lvl"/>
          <dgm:resizeHandles/>
        </dgm:presLayoutVars>
      </dgm:prSet>
      <dgm:spPr/>
      <dgm:t>
        <a:bodyPr/>
        <a:lstStyle/>
        <a:p>
          <a:endParaRPr lang="en-GB"/>
        </a:p>
      </dgm:t>
    </dgm:pt>
    <dgm:pt modelId="{0E15B421-2F5B-4B99-AC28-B0FFD35B53BE}" type="pres">
      <dgm:prSet presAssocID="{BEC1A342-7C93-42B4-B405-79D3E43B10E9}" presName="outerBox" presStyleCnt="0"/>
      <dgm:spPr/>
    </dgm:pt>
    <dgm:pt modelId="{B1804939-BD3A-4982-9464-C7C3FDDA0F60}" type="pres">
      <dgm:prSet presAssocID="{BEC1A342-7C93-42B4-B405-79D3E43B10E9}" presName="outerBoxParent" presStyleLbl="node1" presStyleIdx="0" presStyleCnt="3" custLinFactNeighborY="-749"/>
      <dgm:spPr/>
      <dgm:t>
        <a:bodyPr/>
        <a:lstStyle/>
        <a:p>
          <a:endParaRPr lang="en-GB"/>
        </a:p>
      </dgm:t>
    </dgm:pt>
    <dgm:pt modelId="{9BFC4B73-7637-4AE2-9632-7AA16FC2E84F}" type="pres">
      <dgm:prSet presAssocID="{BEC1A342-7C93-42B4-B405-79D3E43B10E9}" presName="outerBoxChildren" presStyleCnt="0"/>
      <dgm:spPr/>
    </dgm:pt>
    <dgm:pt modelId="{84C8705D-BC4D-40A7-B031-77E4887C0D2D}" type="pres">
      <dgm:prSet presAssocID="{3AD874DF-27DF-4621-B702-260E9624A228}" presName="oChild" presStyleLbl="fgAcc1" presStyleIdx="0" presStyleCnt="1">
        <dgm:presLayoutVars>
          <dgm:bulletEnabled val="1"/>
        </dgm:presLayoutVars>
      </dgm:prSet>
      <dgm:spPr/>
      <dgm:t>
        <a:bodyPr/>
        <a:lstStyle/>
        <a:p>
          <a:endParaRPr lang="en-GB"/>
        </a:p>
      </dgm:t>
    </dgm:pt>
    <dgm:pt modelId="{35618765-8CD6-42AA-BE0F-56B0D8F07D5C}" type="pres">
      <dgm:prSet presAssocID="{BEC1A342-7C93-42B4-B405-79D3E43B10E9}" presName="middleBox" presStyleCnt="0"/>
      <dgm:spPr/>
    </dgm:pt>
    <dgm:pt modelId="{09C0F15D-EA6F-4A4C-91DA-B796261632FF}" type="pres">
      <dgm:prSet presAssocID="{BEC1A342-7C93-42B4-B405-79D3E43B10E9}" presName="middleBoxParent" presStyleLbl="node1" presStyleIdx="1" presStyleCnt="3"/>
      <dgm:spPr/>
      <dgm:t>
        <a:bodyPr/>
        <a:lstStyle/>
        <a:p>
          <a:endParaRPr lang="en-GB"/>
        </a:p>
      </dgm:t>
    </dgm:pt>
    <dgm:pt modelId="{5000DD78-6F5E-41C0-A8CB-2D43D20A63EF}" type="pres">
      <dgm:prSet presAssocID="{BEC1A342-7C93-42B4-B405-79D3E43B10E9}" presName="middleBoxChildren" presStyleCnt="0"/>
      <dgm:spPr/>
    </dgm:pt>
    <dgm:pt modelId="{C7002E5B-28CC-4CAD-840F-0A7F57F8690D}" type="pres">
      <dgm:prSet presAssocID="{BEC1A342-7C93-42B4-B405-79D3E43B10E9}" presName="centerBox" presStyleCnt="0"/>
      <dgm:spPr/>
    </dgm:pt>
    <dgm:pt modelId="{6528B8A8-FBA4-4B57-9CAA-A6BBC3CA1D15}" type="pres">
      <dgm:prSet presAssocID="{BEC1A342-7C93-42B4-B405-79D3E43B10E9}" presName="centerBoxParent" presStyleLbl="node1" presStyleIdx="2" presStyleCnt="3"/>
      <dgm:spPr/>
      <dgm:t>
        <a:bodyPr/>
        <a:lstStyle/>
        <a:p>
          <a:endParaRPr lang="en-GB"/>
        </a:p>
      </dgm:t>
    </dgm:pt>
  </dgm:ptLst>
  <dgm:cxnLst>
    <dgm:cxn modelId="{E42F25A6-F305-4D88-8C29-2304CE96C49F}" type="presOf" srcId="{5305258C-0E16-4E48-9937-0E572453FFEB}" destId="{6528B8A8-FBA4-4B57-9CAA-A6BBC3CA1D15}" srcOrd="0" destOrd="0" presId="urn:microsoft.com/office/officeart/2005/8/layout/target2"/>
    <dgm:cxn modelId="{6C6CAFE0-033D-4EE7-8527-709D2EA8942D}" type="presOf" srcId="{D9FF8FEB-74D0-4123-9552-F1E33F5C4E45}" destId="{09C0F15D-EA6F-4A4C-91DA-B796261632FF}" srcOrd="0" destOrd="0" presId="urn:microsoft.com/office/officeart/2005/8/layout/target2"/>
    <dgm:cxn modelId="{83E55F8F-1A6C-4D8C-8A0E-38F399102B5D}" type="presOf" srcId="{F5A482ED-E327-4D64-9918-B770C9EBE1FD}" destId="{B1804939-BD3A-4982-9464-C7C3FDDA0F60}" srcOrd="0" destOrd="0" presId="urn:microsoft.com/office/officeart/2005/8/layout/target2"/>
    <dgm:cxn modelId="{FA98F272-B58D-4A75-BDB8-0B722C2870E1}" srcId="{BEC1A342-7C93-42B4-B405-79D3E43B10E9}" destId="{D9FF8FEB-74D0-4123-9552-F1E33F5C4E45}" srcOrd="1" destOrd="0" parTransId="{0919EA1A-6824-42EF-A211-DDB3C178A7C5}" sibTransId="{3AFED693-AA6A-46CB-B68F-751D6BB0E525}"/>
    <dgm:cxn modelId="{3AA817C9-2D50-4F7D-BA39-6E18C2318B9D}" srcId="{BEC1A342-7C93-42B4-B405-79D3E43B10E9}" destId="{5305258C-0E16-4E48-9937-0E572453FFEB}" srcOrd="2" destOrd="0" parTransId="{5978F2EB-726A-436A-A6D5-8C860C975FEB}" sibTransId="{F46C3698-C868-4D3C-BFD4-48DAE561FD3D}"/>
    <dgm:cxn modelId="{1273DA71-ABC0-45E1-8829-E38C296E4A67}" type="presOf" srcId="{3AD874DF-27DF-4621-B702-260E9624A228}" destId="{84C8705D-BC4D-40A7-B031-77E4887C0D2D}" srcOrd="0" destOrd="0" presId="urn:microsoft.com/office/officeart/2005/8/layout/target2"/>
    <dgm:cxn modelId="{178D7FD5-221C-4A54-B639-EAC2851108CC}" srcId="{F5A482ED-E327-4D64-9918-B770C9EBE1FD}" destId="{3AD874DF-27DF-4621-B702-260E9624A228}" srcOrd="0" destOrd="0" parTransId="{48FDFD5E-4094-49E3-AC43-8F8E47825EF2}" sibTransId="{6DEBF76C-DEFB-4771-9E04-99D673D0A953}"/>
    <dgm:cxn modelId="{1FF1F7F2-AE4D-49A5-A205-3C90F0A68B2B}" srcId="{BEC1A342-7C93-42B4-B405-79D3E43B10E9}" destId="{F5A482ED-E327-4D64-9918-B770C9EBE1FD}" srcOrd="0" destOrd="0" parTransId="{35E1C502-494F-4778-B9D9-D526E5A875BA}" sibTransId="{A52C6FB9-2117-4031-9200-FD45926CC1BA}"/>
    <dgm:cxn modelId="{86526DDC-2039-4BA7-96B6-B2624E3389C6}" type="presOf" srcId="{BEC1A342-7C93-42B4-B405-79D3E43B10E9}" destId="{C088983E-8112-409C-B3D8-BD5A67095430}" srcOrd="0" destOrd="0" presId="urn:microsoft.com/office/officeart/2005/8/layout/target2"/>
    <dgm:cxn modelId="{78FA3FEF-EB1F-44F8-A81F-B1367EF4DD1E}" type="presParOf" srcId="{C088983E-8112-409C-B3D8-BD5A67095430}" destId="{0E15B421-2F5B-4B99-AC28-B0FFD35B53BE}" srcOrd="0" destOrd="0" presId="urn:microsoft.com/office/officeart/2005/8/layout/target2"/>
    <dgm:cxn modelId="{C3890FF3-EEB5-4E2C-8F55-BD7556036509}" type="presParOf" srcId="{0E15B421-2F5B-4B99-AC28-B0FFD35B53BE}" destId="{B1804939-BD3A-4982-9464-C7C3FDDA0F60}" srcOrd="0" destOrd="0" presId="urn:microsoft.com/office/officeart/2005/8/layout/target2"/>
    <dgm:cxn modelId="{E7649B61-ACF4-4A7B-A7B4-E0B830D1392C}" type="presParOf" srcId="{0E15B421-2F5B-4B99-AC28-B0FFD35B53BE}" destId="{9BFC4B73-7637-4AE2-9632-7AA16FC2E84F}" srcOrd="1" destOrd="0" presId="urn:microsoft.com/office/officeart/2005/8/layout/target2"/>
    <dgm:cxn modelId="{7D704A1B-3F70-4D73-BCBB-A421FE39377A}" type="presParOf" srcId="{9BFC4B73-7637-4AE2-9632-7AA16FC2E84F}" destId="{84C8705D-BC4D-40A7-B031-77E4887C0D2D}" srcOrd="0" destOrd="0" presId="urn:microsoft.com/office/officeart/2005/8/layout/target2"/>
    <dgm:cxn modelId="{D646BDCD-5F1E-4EC6-8A32-0E418910BF37}" type="presParOf" srcId="{C088983E-8112-409C-B3D8-BD5A67095430}" destId="{35618765-8CD6-42AA-BE0F-56B0D8F07D5C}" srcOrd="1" destOrd="0" presId="urn:microsoft.com/office/officeart/2005/8/layout/target2"/>
    <dgm:cxn modelId="{5A727CEB-3E91-486F-85E0-FF3425BCD81F}" type="presParOf" srcId="{35618765-8CD6-42AA-BE0F-56B0D8F07D5C}" destId="{09C0F15D-EA6F-4A4C-91DA-B796261632FF}" srcOrd="0" destOrd="0" presId="urn:microsoft.com/office/officeart/2005/8/layout/target2"/>
    <dgm:cxn modelId="{75BDD1E4-01A5-4F6E-A618-45BDC41E9FC6}" type="presParOf" srcId="{35618765-8CD6-42AA-BE0F-56B0D8F07D5C}" destId="{5000DD78-6F5E-41C0-A8CB-2D43D20A63EF}" srcOrd="1" destOrd="0" presId="urn:microsoft.com/office/officeart/2005/8/layout/target2"/>
    <dgm:cxn modelId="{AABC9DE8-6953-4998-A1BD-90FC101382FB}" type="presParOf" srcId="{C088983E-8112-409C-B3D8-BD5A67095430}" destId="{C7002E5B-28CC-4CAD-840F-0A7F57F8690D}" srcOrd="2" destOrd="0" presId="urn:microsoft.com/office/officeart/2005/8/layout/target2"/>
    <dgm:cxn modelId="{925130A7-F957-4676-9DB6-593A22DB11B6}" type="presParOf" srcId="{C7002E5B-28CC-4CAD-840F-0A7F57F8690D}" destId="{6528B8A8-FBA4-4B57-9CAA-A6BBC3CA1D15}"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BFC5A-6D3B-4B5A-B6A0-533C1C352C87}"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GB"/>
        </a:p>
      </dgm:t>
    </dgm:pt>
    <dgm:pt modelId="{7026C596-C888-4097-A654-2308757FD54F}">
      <dgm:prSet/>
      <dgm:spPr/>
      <dgm:t>
        <a:bodyPr/>
        <a:lstStyle/>
        <a:p>
          <a:pPr rtl="0"/>
          <a:r>
            <a:rPr lang="en-GB" dirty="0" smtClean="0"/>
            <a:t>Bi-annual EDPS/DPO meeting</a:t>
          </a:r>
          <a:endParaRPr lang="en-GB" dirty="0"/>
        </a:p>
      </dgm:t>
    </dgm:pt>
    <dgm:pt modelId="{2485A8BF-3DB8-4628-AA45-079D46AEEAFD}" type="parTrans" cxnId="{CA0417D4-A85D-4B04-B7C3-E6408D787743}">
      <dgm:prSet/>
      <dgm:spPr/>
      <dgm:t>
        <a:bodyPr/>
        <a:lstStyle/>
        <a:p>
          <a:endParaRPr lang="en-GB"/>
        </a:p>
      </dgm:t>
    </dgm:pt>
    <dgm:pt modelId="{67DD9950-D49B-4E65-BF14-5891F9ACFC40}" type="sibTrans" cxnId="{CA0417D4-A85D-4B04-B7C3-E6408D787743}">
      <dgm:prSet/>
      <dgm:spPr/>
      <dgm:t>
        <a:bodyPr/>
        <a:lstStyle/>
        <a:p>
          <a:endParaRPr lang="en-GB"/>
        </a:p>
      </dgm:t>
    </dgm:pt>
    <dgm:pt modelId="{3C0C1645-2B44-406E-A4D2-22FC2018EC30}">
      <dgm:prSet/>
      <dgm:spPr/>
      <dgm:t>
        <a:bodyPr/>
        <a:lstStyle/>
        <a:p>
          <a:pPr rtl="0"/>
          <a:r>
            <a:rPr lang="en-GB" dirty="0" smtClean="0"/>
            <a:t>Collaborative online platform CIRCA</a:t>
          </a:r>
          <a:endParaRPr lang="en-GB" dirty="0"/>
        </a:p>
      </dgm:t>
    </dgm:pt>
    <dgm:pt modelId="{989134C1-AE58-45AC-98DE-98292A1B03FC}" type="parTrans" cxnId="{B1A34371-733E-4A76-8616-BD618F867CBC}">
      <dgm:prSet/>
      <dgm:spPr/>
      <dgm:t>
        <a:bodyPr/>
        <a:lstStyle/>
        <a:p>
          <a:endParaRPr lang="en-GB"/>
        </a:p>
      </dgm:t>
    </dgm:pt>
    <dgm:pt modelId="{7D7E00F4-5064-4372-B220-CA1683B81B7F}" type="sibTrans" cxnId="{B1A34371-733E-4A76-8616-BD618F867CBC}">
      <dgm:prSet/>
      <dgm:spPr/>
      <dgm:t>
        <a:bodyPr/>
        <a:lstStyle/>
        <a:p>
          <a:endParaRPr lang="en-GB"/>
        </a:p>
      </dgm:t>
    </dgm:pt>
    <dgm:pt modelId="{70482BAA-7A19-4CD6-BCAC-62DF3E42B2C1}">
      <dgm:prSet/>
      <dgm:spPr/>
      <dgm:t>
        <a:bodyPr/>
        <a:lstStyle/>
        <a:p>
          <a:pPr rtl="0"/>
          <a:r>
            <a:rPr lang="en-GB" dirty="0" smtClean="0"/>
            <a:t>EDPS DPOs’ Accountability questionnaire</a:t>
          </a:r>
          <a:endParaRPr lang="en-GB" dirty="0">
            <a:solidFill>
              <a:srgbClr val="FF0000"/>
            </a:solidFill>
          </a:endParaRPr>
        </a:p>
      </dgm:t>
    </dgm:pt>
    <dgm:pt modelId="{3C1A88AB-AE11-4182-A214-2C97271BE68E}" type="parTrans" cxnId="{954C6D0F-667E-4C9C-8DB9-9F88F280F88D}">
      <dgm:prSet/>
      <dgm:spPr/>
      <dgm:t>
        <a:bodyPr/>
        <a:lstStyle/>
        <a:p>
          <a:endParaRPr lang="en-GB"/>
        </a:p>
      </dgm:t>
    </dgm:pt>
    <dgm:pt modelId="{88E671E0-81A9-4B2F-9DF8-6046BB0A8769}" type="sibTrans" cxnId="{954C6D0F-667E-4C9C-8DB9-9F88F280F88D}">
      <dgm:prSet/>
      <dgm:spPr/>
      <dgm:t>
        <a:bodyPr/>
        <a:lstStyle/>
        <a:p>
          <a:endParaRPr lang="en-GB"/>
        </a:p>
      </dgm:t>
    </dgm:pt>
    <dgm:pt modelId="{1A5E1C83-FE88-44BC-9D7D-5DA859AD45AB}">
      <dgm:prSet/>
      <dgm:spPr/>
      <dgm:t>
        <a:bodyPr/>
        <a:lstStyle/>
        <a:p>
          <a:pPr rtl="0"/>
          <a:r>
            <a:rPr lang="en-GB" dirty="0" smtClean="0">
              <a:solidFill>
                <a:srgbClr val="00B050"/>
              </a:solidFill>
            </a:rPr>
            <a:t>EDPS hotline – each Thursday</a:t>
          </a:r>
          <a:endParaRPr lang="en-GB" dirty="0">
            <a:solidFill>
              <a:srgbClr val="00B050"/>
            </a:solidFill>
          </a:endParaRPr>
        </a:p>
      </dgm:t>
    </dgm:pt>
    <dgm:pt modelId="{6D0709B2-8801-40F8-89D4-BA0BB1C0EC1F}" type="parTrans" cxnId="{D70BF31D-D1C8-4573-B09A-1ADBC1688F77}">
      <dgm:prSet/>
      <dgm:spPr/>
      <dgm:t>
        <a:bodyPr/>
        <a:lstStyle/>
        <a:p>
          <a:endParaRPr lang="en-GB"/>
        </a:p>
      </dgm:t>
    </dgm:pt>
    <dgm:pt modelId="{EB4C7B1B-052E-4F9B-9143-CD174973F877}" type="sibTrans" cxnId="{D70BF31D-D1C8-4573-B09A-1ADBC1688F77}">
      <dgm:prSet/>
      <dgm:spPr/>
      <dgm:t>
        <a:bodyPr/>
        <a:lstStyle/>
        <a:p>
          <a:endParaRPr lang="en-GB"/>
        </a:p>
      </dgm:t>
    </dgm:pt>
    <dgm:pt modelId="{65D1F767-290A-4A31-8DF9-47CDB7722E1C}" type="pres">
      <dgm:prSet presAssocID="{FC4BFC5A-6D3B-4B5A-B6A0-533C1C352C87}" presName="Name0" presStyleCnt="0">
        <dgm:presLayoutVars>
          <dgm:chMax val="7"/>
          <dgm:chPref val="7"/>
          <dgm:dir/>
        </dgm:presLayoutVars>
      </dgm:prSet>
      <dgm:spPr/>
      <dgm:t>
        <a:bodyPr/>
        <a:lstStyle/>
        <a:p>
          <a:endParaRPr lang="en-GB"/>
        </a:p>
      </dgm:t>
    </dgm:pt>
    <dgm:pt modelId="{ECCA2FE4-87B9-4244-99AE-0ACB96B37605}" type="pres">
      <dgm:prSet presAssocID="{FC4BFC5A-6D3B-4B5A-B6A0-533C1C352C87}" presName="Name1" presStyleCnt="0"/>
      <dgm:spPr/>
    </dgm:pt>
    <dgm:pt modelId="{62A95691-6321-4D33-B190-243B6C6119E4}" type="pres">
      <dgm:prSet presAssocID="{FC4BFC5A-6D3B-4B5A-B6A0-533C1C352C87}" presName="cycle" presStyleCnt="0"/>
      <dgm:spPr/>
    </dgm:pt>
    <dgm:pt modelId="{7AEF6DCA-1249-4EF2-97C4-5D22B23EB43C}" type="pres">
      <dgm:prSet presAssocID="{FC4BFC5A-6D3B-4B5A-B6A0-533C1C352C87}" presName="srcNode" presStyleLbl="node1" presStyleIdx="0" presStyleCnt="4"/>
      <dgm:spPr/>
    </dgm:pt>
    <dgm:pt modelId="{190A3977-EACE-4F56-B6EA-B3E99488DA00}" type="pres">
      <dgm:prSet presAssocID="{FC4BFC5A-6D3B-4B5A-B6A0-533C1C352C87}" presName="conn" presStyleLbl="parChTrans1D2" presStyleIdx="0" presStyleCnt="1"/>
      <dgm:spPr/>
      <dgm:t>
        <a:bodyPr/>
        <a:lstStyle/>
        <a:p>
          <a:endParaRPr lang="en-GB"/>
        </a:p>
      </dgm:t>
    </dgm:pt>
    <dgm:pt modelId="{5CA502E6-9907-4B28-B218-1DB723D46EC7}" type="pres">
      <dgm:prSet presAssocID="{FC4BFC5A-6D3B-4B5A-B6A0-533C1C352C87}" presName="extraNode" presStyleLbl="node1" presStyleIdx="0" presStyleCnt="4"/>
      <dgm:spPr/>
    </dgm:pt>
    <dgm:pt modelId="{2FA9E63F-AD5D-45EC-A44A-E7D53E47039B}" type="pres">
      <dgm:prSet presAssocID="{FC4BFC5A-6D3B-4B5A-B6A0-533C1C352C87}" presName="dstNode" presStyleLbl="node1" presStyleIdx="0" presStyleCnt="4"/>
      <dgm:spPr/>
    </dgm:pt>
    <dgm:pt modelId="{F62C1920-9341-4405-9769-50D5B05C3FBB}" type="pres">
      <dgm:prSet presAssocID="{7026C596-C888-4097-A654-2308757FD54F}" presName="text_1" presStyleLbl="node1" presStyleIdx="0" presStyleCnt="4">
        <dgm:presLayoutVars>
          <dgm:bulletEnabled val="1"/>
        </dgm:presLayoutVars>
      </dgm:prSet>
      <dgm:spPr/>
      <dgm:t>
        <a:bodyPr/>
        <a:lstStyle/>
        <a:p>
          <a:endParaRPr lang="en-GB"/>
        </a:p>
      </dgm:t>
    </dgm:pt>
    <dgm:pt modelId="{8059A562-178D-402E-A05F-DEF97D7AE77B}" type="pres">
      <dgm:prSet presAssocID="{7026C596-C888-4097-A654-2308757FD54F}" presName="accent_1" presStyleCnt="0"/>
      <dgm:spPr/>
    </dgm:pt>
    <dgm:pt modelId="{AE3C378C-7A4B-4E5C-A203-7DC2CA53E83A}" type="pres">
      <dgm:prSet presAssocID="{7026C596-C888-4097-A654-2308757FD54F}" presName="accentRepeatNode" presStyleLbl="solidFgAcc1" presStyleIdx="0" presStyleCnt="4"/>
      <dgm:spPr/>
    </dgm:pt>
    <dgm:pt modelId="{ADF673DC-2D93-4E4F-99C2-2F5D2D7B37EB}" type="pres">
      <dgm:prSet presAssocID="{3C0C1645-2B44-406E-A4D2-22FC2018EC30}" presName="text_2" presStyleLbl="node1" presStyleIdx="1" presStyleCnt="4">
        <dgm:presLayoutVars>
          <dgm:bulletEnabled val="1"/>
        </dgm:presLayoutVars>
      </dgm:prSet>
      <dgm:spPr/>
      <dgm:t>
        <a:bodyPr/>
        <a:lstStyle/>
        <a:p>
          <a:endParaRPr lang="en-GB"/>
        </a:p>
      </dgm:t>
    </dgm:pt>
    <dgm:pt modelId="{11CB819F-2EAE-43A7-80F5-C9293769699D}" type="pres">
      <dgm:prSet presAssocID="{3C0C1645-2B44-406E-A4D2-22FC2018EC30}" presName="accent_2" presStyleCnt="0"/>
      <dgm:spPr/>
    </dgm:pt>
    <dgm:pt modelId="{662F9FE1-5C88-4E3C-9368-E00509AA6EC0}" type="pres">
      <dgm:prSet presAssocID="{3C0C1645-2B44-406E-A4D2-22FC2018EC30}" presName="accentRepeatNode" presStyleLbl="solidFgAcc1" presStyleIdx="1" presStyleCnt="4"/>
      <dgm:spPr/>
    </dgm:pt>
    <dgm:pt modelId="{9E6495FB-4673-4011-A55A-5C18841C37DE}" type="pres">
      <dgm:prSet presAssocID="{1A5E1C83-FE88-44BC-9D7D-5DA859AD45AB}" presName="text_3" presStyleLbl="node1" presStyleIdx="2" presStyleCnt="4">
        <dgm:presLayoutVars>
          <dgm:bulletEnabled val="1"/>
        </dgm:presLayoutVars>
      </dgm:prSet>
      <dgm:spPr/>
      <dgm:t>
        <a:bodyPr/>
        <a:lstStyle/>
        <a:p>
          <a:endParaRPr lang="en-GB"/>
        </a:p>
      </dgm:t>
    </dgm:pt>
    <dgm:pt modelId="{94C1E3C9-2724-4A38-85BE-98D4233C0668}" type="pres">
      <dgm:prSet presAssocID="{1A5E1C83-FE88-44BC-9D7D-5DA859AD45AB}" presName="accent_3" presStyleCnt="0"/>
      <dgm:spPr/>
    </dgm:pt>
    <dgm:pt modelId="{964191B7-7ECB-44FE-A8AD-8C0F8717333F}" type="pres">
      <dgm:prSet presAssocID="{1A5E1C83-FE88-44BC-9D7D-5DA859AD45AB}" presName="accentRepeatNode" presStyleLbl="solidFgAcc1" presStyleIdx="2" presStyleCnt="4"/>
      <dgm:spPr/>
    </dgm:pt>
    <dgm:pt modelId="{C4C953A5-701C-4CB7-A058-ED78E8F7DE1F}" type="pres">
      <dgm:prSet presAssocID="{70482BAA-7A19-4CD6-BCAC-62DF3E42B2C1}" presName="text_4" presStyleLbl="node1" presStyleIdx="3" presStyleCnt="4">
        <dgm:presLayoutVars>
          <dgm:bulletEnabled val="1"/>
        </dgm:presLayoutVars>
      </dgm:prSet>
      <dgm:spPr/>
      <dgm:t>
        <a:bodyPr/>
        <a:lstStyle/>
        <a:p>
          <a:endParaRPr lang="en-GB"/>
        </a:p>
      </dgm:t>
    </dgm:pt>
    <dgm:pt modelId="{C135AE5B-01BC-452A-90A0-090595CB3910}" type="pres">
      <dgm:prSet presAssocID="{70482BAA-7A19-4CD6-BCAC-62DF3E42B2C1}" presName="accent_4" presStyleCnt="0"/>
      <dgm:spPr/>
    </dgm:pt>
    <dgm:pt modelId="{62218D7B-1316-421B-ACB1-04DFD2A85EC4}" type="pres">
      <dgm:prSet presAssocID="{70482BAA-7A19-4CD6-BCAC-62DF3E42B2C1}" presName="accentRepeatNode" presStyleLbl="solidFgAcc1" presStyleIdx="3" presStyleCnt="4"/>
      <dgm:spPr/>
    </dgm:pt>
  </dgm:ptLst>
  <dgm:cxnLst>
    <dgm:cxn modelId="{54BD0D49-328D-48DD-9CD8-CC2DED148930}" type="presOf" srcId="{70482BAA-7A19-4CD6-BCAC-62DF3E42B2C1}" destId="{C4C953A5-701C-4CB7-A058-ED78E8F7DE1F}" srcOrd="0" destOrd="0" presId="urn:microsoft.com/office/officeart/2008/layout/VerticalCurvedList"/>
    <dgm:cxn modelId="{9CAAF218-58F4-4DD4-A32B-2208EC801ED1}" type="presOf" srcId="{7026C596-C888-4097-A654-2308757FD54F}" destId="{F62C1920-9341-4405-9769-50D5B05C3FBB}" srcOrd="0" destOrd="0" presId="urn:microsoft.com/office/officeart/2008/layout/VerticalCurvedList"/>
    <dgm:cxn modelId="{D70BF31D-D1C8-4573-B09A-1ADBC1688F77}" srcId="{FC4BFC5A-6D3B-4B5A-B6A0-533C1C352C87}" destId="{1A5E1C83-FE88-44BC-9D7D-5DA859AD45AB}" srcOrd="2" destOrd="0" parTransId="{6D0709B2-8801-40F8-89D4-BA0BB1C0EC1F}" sibTransId="{EB4C7B1B-052E-4F9B-9143-CD174973F877}"/>
    <dgm:cxn modelId="{6C41064B-7077-4EC4-A339-6ACE451671F7}" type="presOf" srcId="{3C0C1645-2B44-406E-A4D2-22FC2018EC30}" destId="{ADF673DC-2D93-4E4F-99C2-2F5D2D7B37EB}" srcOrd="0" destOrd="0" presId="urn:microsoft.com/office/officeart/2008/layout/VerticalCurvedList"/>
    <dgm:cxn modelId="{CEF337F8-46F1-4115-8044-55825EE9C88C}" type="presOf" srcId="{67DD9950-D49B-4E65-BF14-5891F9ACFC40}" destId="{190A3977-EACE-4F56-B6EA-B3E99488DA00}" srcOrd="0" destOrd="0" presId="urn:microsoft.com/office/officeart/2008/layout/VerticalCurvedList"/>
    <dgm:cxn modelId="{4EB9885C-C756-408B-9CE4-84228AAFECA2}" type="presOf" srcId="{FC4BFC5A-6D3B-4B5A-B6A0-533C1C352C87}" destId="{65D1F767-290A-4A31-8DF9-47CDB7722E1C}" srcOrd="0" destOrd="0" presId="urn:microsoft.com/office/officeart/2008/layout/VerticalCurvedList"/>
    <dgm:cxn modelId="{954C6D0F-667E-4C9C-8DB9-9F88F280F88D}" srcId="{FC4BFC5A-6D3B-4B5A-B6A0-533C1C352C87}" destId="{70482BAA-7A19-4CD6-BCAC-62DF3E42B2C1}" srcOrd="3" destOrd="0" parTransId="{3C1A88AB-AE11-4182-A214-2C97271BE68E}" sibTransId="{88E671E0-81A9-4B2F-9DF8-6046BB0A8769}"/>
    <dgm:cxn modelId="{CA0417D4-A85D-4B04-B7C3-E6408D787743}" srcId="{FC4BFC5A-6D3B-4B5A-B6A0-533C1C352C87}" destId="{7026C596-C888-4097-A654-2308757FD54F}" srcOrd="0" destOrd="0" parTransId="{2485A8BF-3DB8-4628-AA45-079D46AEEAFD}" sibTransId="{67DD9950-D49B-4E65-BF14-5891F9ACFC40}"/>
    <dgm:cxn modelId="{57084FCD-0280-4852-B2C7-E489FF36DB84}" type="presOf" srcId="{1A5E1C83-FE88-44BC-9D7D-5DA859AD45AB}" destId="{9E6495FB-4673-4011-A55A-5C18841C37DE}" srcOrd="0" destOrd="0" presId="urn:microsoft.com/office/officeart/2008/layout/VerticalCurvedList"/>
    <dgm:cxn modelId="{B1A34371-733E-4A76-8616-BD618F867CBC}" srcId="{FC4BFC5A-6D3B-4B5A-B6A0-533C1C352C87}" destId="{3C0C1645-2B44-406E-A4D2-22FC2018EC30}" srcOrd="1" destOrd="0" parTransId="{989134C1-AE58-45AC-98DE-98292A1B03FC}" sibTransId="{7D7E00F4-5064-4372-B220-CA1683B81B7F}"/>
    <dgm:cxn modelId="{B9AB32C8-36E8-4F13-84D8-3970B43F100F}" type="presParOf" srcId="{65D1F767-290A-4A31-8DF9-47CDB7722E1C}" destId="{ECCA2FE4-87B9-4244-99AE-0ACB96B37605}" srcOrd="0" destOrd="0" presId="urn:microsoft.com/office/officeart/2008/layout/VerticalCurvedList"/>
    <dgm:cxn modelId="{B4154A21-ECD3-45F1-BAF2-509EA51B88B0}" type="presParOf" srcId="{ECCA2FE4-87B9-4244-99AE-0ACB96B37605}" destId="{62A95691-6321-4D33-B190-243B6C6119E4}" srcOrd="0" destOrd="0" presId="urn:microsoft.com/office/officeart/2008/layout/VerticalCurvedList"/>
    <dgm:cxn modelId="{1BD68D92-66BE-4553-8D61-C583E57ED1CB}" type="presParOf" srcId="{62A95691-6321-4D33-B190-243B6C6119E4}" destId="{7AEF6DCA-1249-4EF2-97C4-5D22B23EB43C}" srcOrd="0" destOrd="0" presId="urn:microsoft.com/office/officeart/2008/layout/VerticalCurvedList"/>
    <dgm:cxn modelId="{64DDEE34-3321-4811-8519-575D147A4F22}" type="presParOf" srcId="{62A95691-6321-4D33-B190-243B6C6119E4}" destId="{190A3977-EACE-4F56-B6EA-B3E99488DA00}" srcOrd="1" destOrd="0" presId="urn:microsoft.com/office/officeart/2008/layout/VerticalCurvedList"/>
    <dgm:cxn modelId="{368B73E4-6646-4D0B-8936-F89E0AD3E902}" type="presParOf" srcId="{62A95691-6321-4D33-B190-243B6C6119E4}" destId="{5CA502E6-9907-4B28-B218-1DB723D46EC7}" srcOrd="2" destOrd="0" presId="urn:microsoft.com/office/officeart/2008/layout/VerticalCurvedList"/>
    <dgm:cxn modelId="{3FCA425B-49C0-495E-A974-6795AE6C81CF}" type="presParOf" srcId="{62A95691-6321-4D33-B190-243B6C6119E4}" destId="{2FA9E63F-AD5D-45EC-A44A-E7D53E47039B}" srcOrd="3" destOrd="0" presId="urn:microsoft.com/office/officeart/2008/layout/VerticalCurvedList"/>
    <dgm:cxn modelId="{5E090F79-25A4-43C6-89F7-303B053590CC}" type="presParOf" srcId="{ECCA2FE4-87B9-4244-99AE-0ACB96B37605}" destId="{F62C1920-9341-4405-9769-50D5B05C3FBB}" srcOrd="1" destOrd="0" presId="urn:microsoft.com/office/officeart/2008/layout/VerticalCurvedList"/>
    <dgm:cxn modelId="{6A5E90D3-9FA9-45F3-9E5D-B29DC2962D8E}" type="presParOf" srcId="{ECCA2FE4-87B9-4244-99AE-0ACB96B37605}" destId="{8059A562-178D-402E-A05F-DEF97D7AE77B}" srcOrd="2" destOrd="0" presId="urn:microsoft.com/office/officeart/2008/layout/VerticalCurvedList"/>
    <dgm:cxn modelId="{492D1D90-90C7-49E6-9E34-AD32E0FD10C4}" type="presParOf" srcId="{8059A562-178D-402E-A05F-DEF97D7AE77B}" destId="{AE3C378C-7A4B-4E5C-A203-7DC2CA53E83A}" srcOrd="0" destOrd="0" presId="urn:microsoft.com/office/officeart/2008/layout/VerticalCurvedList"/>
    <dgm:cxn modelId="{8EE56C15-CA6F-4BDA-9C2B-D6384C115047}" type="presParOf" srcId="{ECCA2FE4-87B9-4244-99AE-0ACB96B37605}" destId="{ADF673DC-2D93-4E4F-99C2-2F5D2D7B37EB}" srcOrd="3" destOrd="0" presId="urn:microsoft.com/office/officeart/2008/layout/VerticalCurvedList"/>
    <dgm:cxn modelId="{340B01A7-34D7-4CE2-B472-B6ED9D1C0815}" type="presParOf" srcId="{ECCA2FE4-87B9-4244-99AE-0ACB96B37605}" destId="{11CB819F-2EAE-43A7-80F5-C9293769699D}" srcOrd="4" destOrd="0" presId="urn:microsoft.com/office/officeart/2008/layout/VerticalCurvedList"/>
    <dgm:cxn modelId="{F564CB9B-AA2B-4A01-8E8B-F39B482ACD6C}" type="presParOf" srcId="{11CB819F-2EAE-43A7-80F5-C9293769699D}" destId="{662F9FE1-5C88-4E3C-9368-E00509AA6EC0}" srcOrd="0" destOrd="0" presId="urn:microsoft.com/office/officeart/2008/layout/VerticalCurvedList"/>
    <dgm:cxn modelId="{61763BAC-CBC7-46D7-B1F4-512699716527}" type="presParOf" srcId="{ECCA2FE4-87B9-4244-99AE-0ACB96B37605}" destId="{9E6495FB-4673-4011-A55A-5C18841C37DE}" srcOrd="5" destOrd="0" presId="urn:microsoft.com/office/officeart/2008/layout/VerticalCurvedList"/>
    <dgm:cxn modelId="{F40D27C2-DF38-43F1-98F8-AB358C802EE1}" type="presParOf" srcId="{ECCA2FE4-87B9-4244-99AE-0ACB96B37605}" destId="{94C1E3C9-2724-4A38-85BE-98D4233C0668}" srcOrd="6" destOrd="0" presId="urn:microsoft.com/office/officeart/2008/layout/VerticalCurvedList"/>
    <dgm:cxn modelId="{D1B5AECD-3FB0-4D4C-8DD0-E99B0E46EEB3}" type="presParOf" srcId="{94C1E3C9-2724-4A38-85BE-98D4233C0668}" destId="{964191B7-7ECB-44FE-A8AD-8C0F8717333F}" srcOrd="0" destOrd="0" presId="urn:microsoft.com/office/officeart/2008/layout/VerticalCurvedList"/>
    <dgm:cxn modelId="{AB7966E0-A5B7-49DD-9E37-6005E3CCB167}" type="presParOf" srcId="{ECCA2FE4-87B9-4244-99AE-0ACB96B37605}" destId="{C4C953A5-701C-4CB7-A058-ED78E8F7DE1F}" srcOrd="7" destOrd="0" presId="urn:microsoft.com/office/officeart/2008/layout/VerticalCurvedList"/>
    <dgm:cxn modelId="{A7930746-3980-4A88-AA61-5A51CB7E9E09}" type="presParOf" srcId="{ECCA2FE4-87B9-4244-99AE-0ACB96B37605}" destId="{C135AE5B-01BC-452A-90A0-090595CB3910}" srcOrd="8" destOrd="0" presId="urn:microsoft.com/office/officeart/2008/layout/VerticalCurvedList"/>
    <dgm:cxn modelId="{0D4890D4-D29C-497E-9B66-9954C7A14E54}" type="presParOf" srcId="{C135AE5B-01BC-452A-90A0-090595CB3910}" destId="{62218D7B-1316-421B-ACB1-04DFD2A85E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57999B-38C0-4054-9B08-5E768143C3BC}"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GB"/>
        </a:p>
      </dgm:t>
    </dgm:pt>
    <dgm:pt modelId="{B212D2FC-8481-4730-8DA6-298B6A0DB25A}">
      <dgm:prSet/>
      <dgm:spPr/>
      <dgm:t>
        <a:bodyPr/>
        <a:lstStyle/>
        <a:p>
          <a:pPr rtl="0"/>
          <a:r>
            <a:rPr lang="en-US" dirty="0" smtClean="0"/>
            <a:t>“</a:t>
          </a:r>
          <a:r>
            <a:rPr lang="en-US" b="1" dirty="0" smtClean="0"/>
            <a:t>Inventory</a:t>
          </a:r>
          <a:r>
            <a:rPr lang="en-US" dirty="0" smtClean="0"/>
            <a:t>” of processing operations </a:t>
          </a:r>
          <a:r>
            <a:rPr lang="en-US" i="1" dirty="0" smtClean="0"/>
            <a:t>(=“</a:t>
          </a:r>
          <a:r>
            <a:rPr lang="en-US" i="1" dirty="0" err="1" smtClean="0"/>
            <a:t>cartographie</a:t>
          </a:r>
          <a:r>
            <a:rPr lang="en-US" i="1" dirty="0" smtClean="0"/>
            <a:t>”/”mapping”)</a:t>
          </a:r>
          <a:endParaRPr lang="en-GB" i="1" dirty="0"/>
        </a:p>
      </dgm:t>
    </dgm:pt>
    <dgm:pt modelId="{9E05A527-5741-414B-8F47-BEC9421BDDA7}" type="parTrans" cxnId="{FFF4F5D7-5129-4652-B8B6-3F9C435DE9BD}">
      <dgm:prSet/>
      <dgm:spPr/>
      <dgm:t>
        <a:bodyPr/>
        <a:lstStyle/>
        <a:p>
          <a:endParaRPr lang="en-GB"/>
        </a:p>
      </dgm:t>
    </dgm:pt>
    <dgm:pt modelId="{CEA5F94A-0CD8-40A7-BD5D-4AF1BF00D63C}" type="sibTrans" cxnId="{FFF4F5D7-5129-4652-B8B6-3F9C435DE9BD}">
      <dgm:prSet/>
      <dgm:spPr/>
      <dgm:t>
        <a:bodyPr/>
        <a:lstStyle/>
        <a:p>
          <a:endParaRPr lang="en-GB"/>
        </a:p>
      </dgm:t>
    </dgm:pt>
    <dgm:pt modelId="{42797718-B256-4E92-AF20-2DD08DFE0426}">
      <dgm:prSet/>
      <dgm:spPr/>
      <dgm:t>
        <a:bodyPr/>
        <a:lstStyle/>
        <a:p>
          <a:pPr rtl="0"/>
          <a:r>
            <a:rPr lang="en-US" dirty="0" smtClean="0"/>
            <a:t>Intranet website for staff (including register of notifications/records)</a:t>
          </a:r>
          <a:endParaRPr lang="en-GB" b="1" dirty="0">
            <a:solidFill>
              <a:srgbClr val="00B050"/>
            </a:solidFill>
            <a:latin typeface="+mn-lt"/>
          </a:endParaRPr>
        </a:p>
      </dgm:t>
    </dgm:pt>
    <dgm:pt modelId="{0FF34391-911A-4724-A3C7-69224FA27459}" type="parTrans" cxnId="{AF7E5F3C-BE49-4E6C-A911-3B5A09DD84FB}">
      <dgm:prSet/>
      <dgm:spPr/>
      <dgm:t>
        <a:bodyPr/>
        <a:lstStyle/>
        <a:p>
          <a:endParaRPr lang="en-GB"/>
        </a:p>
      </dgm:t>
    </dgm:pt>
    <dgm:pt modelId="{464393A0-F098-41F1-B1FC-0F125C7065C1}" type="sibTrans" cxnId="{AF7E5F3C-BE49-4E6C-A911-3B5A09DD84FB}">
      <dgm:prSet/>
      <dgm:spPr/>
      <dgm:t>
        <a:bodyPr/>
        <a:lstStyle/>
        <a:p>
          <a:endParaRPr lang="en-GB"/>
        </a:p>
      </dgm:t>
    </dgm:pt>
    <dgm:pt modelId="{80E8E8B0-8436-4B04-A0B3-3431499704D9}">
      <dgm:prSet/>
      <dgm:spPr>
        <a:solidFill>
          <a:schemeClr val="accent6">
            <a:lumMod val="40000"/>
            <a:lumOff val="60000"/>
          </a:schemeClr>
        </a:solidFill>
      </dgm:spPr>
      <dgm:t>
        <a:bodyPr/>
        <a:lstStyle/>
        <a:p>
          <a:pPr rtl="0"/>
          <a:r>
            <a:rPr lang="en-US" b="1" dirty="0" smtClean="0"/>
            <a:t>28 January </a:t>
          </a:r>
          <a:r>
            <a:rPr lang="en-US" dirty="0" smtClean="0"/>
            <a:t>– </a:t>
          </a:r>
          <a:r>
            <a:rPr lang="en-US" b="1" i="1" dirty="0" smtClean="0"/>
            <a:t>D</a:t>
          </a:r>
          <a:r>
            <a:rPr lang="en-GB" b="1" i="1" dirty="0" err="1" smtClean="0"/>
            <a:t>ata</a:t>
          </a:r>
          <a:r>
            <a:rPr lang="en-GB" b="1" i="1" dirty="0" smtClean="0"/>
            <a:t> protection day</a:t>
          </a:r>
          <a:endParaRPr lang="en-GB" b="1" i="1" dirty="0"/>
        </a:p>
      </dgm:t>
    </dgm:pt>
    <dgm:pt modelId="{AD017813-4979-4530-BEAB-786DADCC77D3}" type="parTrans" cxnId="{D43E57F3-E43B-46E2-95BD-968A42C5A316}">
      <dgm:prSet/>
      <dgm:spPr/>
      <dgm:t>
        <a:bodyPr/>
        <a:lstStyle/>
        <a:p>
          <a:endParaRPr lang="en-GB"/>
        </a:p>
      </dgm:t>
    </dgm:pt>
    <dgm:pt modelId="{4DA29CFB-A099-40BD-BE50-4CC6010E9DF0}" type="sibTrans" cxnId="{D43E57F3-E43B-46E2-95BD-968A42C5A316}">
      <dgm:prSet/>
      <dgm:spPr/>
      <dgm:t>
        <a:bodyPr/>
        <a:lstStyle/>
        <a:p>
          <a:endParaRPr lang="en-GB"/>
        </a:p>
      </dgm:t>
    </dgm:pt>
    <dgm:pt modelId="{0F0A1474-BA47-4FBC-B8D1-200700156D7D}">
      <dgm:prSet/>
      <dgm:spPr/>
      <dgm:t>
        <a:bodyPr/>
        <a:lstStyle/>
        <a:p>
          <a:pPr rtl="0"/>
          <a:r>
            <a:rPr lang="en-US" dirty="0" smtClean="0"/>
            <a:t>Awareness raising campaign in your body/with other bodies: trainings involving Quiz, presentations, breakfast, debates with guest speakers, </a:t>
          </a:r>
          <a:r>
            <a:rPr lang="en-US" dirty="0" err="1" smtClean="0"/>
            <a:t>etc</a:t>
          </a:r>
          <a:endParaRPr lang="en-GB" dirty="0"/>
        </a:p>
      </dgm:t>
    </dgm:pt>
    <dgm:pt modelId="{1BEA0FF4-0922-4025-AEF1-51B3C24CDB51}" type="parTrans" cxnId="{DDCF4382-3A4D-43FA-8CE3-8E784783E2C3}">
      <dgm:prSet/>
      <dgm:spPr/>
      <dgm:t>
        <a:bodyPr/>
        <a:lstStyle/>
        <a:p>
          <a:endParaRPr lang="en-GB"/>
        </a:p>
      </dgm:t>
    </dgm:pt>
    <dgm:pt modelId="{B935EB66-D666-45F4-8E74-A98218AF3522}" type="sibTrans" cxnId="{DDCF4382-3A4D-43FA-8CE3-8E784783E2C3}">
      <dgm:prSet/>
      <dgm:spPr/>
      <dgm:t>
        <a:bodyPr/>
        <a:lstStyle/>
        <a:p>
          <a:endParaRPr lang="en-GB"/>
        </a:p>
      </dgm:t>
    </dgm:pt>
    <dgm:pt modelId="{4FBB4E2F-8578-4E08-8AA2-25E0FC0FB216}">
      <dgm:prSet/>
      <dgm:spPr>
        <a:solidFill>
          <a:schemeClr val="accent6">
            <a:lumMod val="40000"/>
            <a:lumOff val="60000"/>
          </a:schemeClr>
        </a:solidFill>
      </dgm:spPr>
      <dgm:t>
        <a:bodyPr/>
        <a:lstStyle/>
        <a:p>
          <a:pPr rtl="0"/>
          <a:r>
            <a:rPr lang="en-US" dirty="0" smtClean="0"/>
            <a:t>Privacy by design + privacy by default </a:t>
          </a:r>
          <a:r>
            <a:rPr lang="en-US" dirty="0" smtClean="0">
              <a:solidFill>
                <a:srgbClr val="00B050"/>
              </a:solidFill>
            </a:rPr>
            <a:t>*NEW*</a:t>
          </a:r>
          <a:endParaRPr lang="en-GB" b="1" dirty="0">
            <a:solidFill>
              <a:srgbClr val="00B050"/>
            </a:solidFill>
          </a:endParaRPr>
        </a:p>
      </dgm:t>
    </dgm:pt>
    <dgm:pt modelId="{EB15CFAE-F39E-4DE8-A01A-651BAC7B56B4}" type="parTrans" cxnId="{55F786E3-8BA6-44F1-AECF-A07A9DE806FA}">
      <dgm:prSet/>
      <dgm:spPr/>
      <dgm:t>
        <a:bodyPr/>
        <a:lstStyle/>
        <a:p>
          <a:endParaRPr lang="en-GB"/>
        </a:p>
      </dgm:t>
    </dgm:pt>
    <dgm:pt modelId="{783294D7-1428-4A24-A4B8-EDBE0E64B904}" type="sibTrans" cxnId="{55F786E3-8BA6-44F1-AECF-A07A9DE806FA}">
      <dgm:prSet/>
      <dgm:spPr/>
      <dgm:t>
        <a:bodyPr/>
        <a:lstStyle/>
        <a:p>
          <a:endParaRPr lang="en-GB"/>
        </a:p>
      </dgm:t>
    </dgm:pt>
    <dgm:pt modelId="{147A1A26-4CA2-40AB-ACDF-D437E8E1D526}">
      <dgm:prSet/>
      <dgm:spPr/>
      <dgm:t>
        <a:bodyPr/>
        <a:lstStyle/>
        <a:p>
          <a:pPr rtl="0"/>
          <a:r>
            <a:rPr lang="en-US" dirty="0" smtClean="0"/>
            <a:t>Ensure to be involved in each new project/manual revision from the outset</a:t>
          </a:r>
          <a:endParaRPr lang="en-GB" dirty="0"/>
        </a:p>
      </dgm:t>
    </dgm:pt>
    <dgm:pt modelId="{8AD69820-57E6-44E2-A638-813400753EC5}" type="parTrans" cxnId="{A9FBC2B0-8C86-4768-BD6A-FE8D14857366}">
      <dgm:prSet/>
      <dgm:spPr/>
      <dgm:t>
        <a:bodyPr/>
        <a:lstStyle/>
        <a:p>
          <a:endParaRPr lang="en-GB"/>
        </a:p>
      </dgm:t>
    </dgm:pt>
    <dgm:pt modelId="{0BC4BDE3-8C48-4C9F-91DA-5A4F4BE6A782}" type="sibTrans" cxnId="{A9FBC2B0-8C86-4768-BD6A-FE8D14857366}">
      <dgm:prSet/>
      <dgm:spPr/>
      <dgm:t>
        <a:bodyPr/>
        <a:lstStyle/>
        <a:p>
          <a:endParaRPr lang="en-GB"/>
        </a:p>
      </dgm:t>
    </dgm:pt>
    <dgm:pt modelId="{2B8D457A-96E3-4C44-A9D4-213DD6247D4C}">
      <dgm:prSet/>
      <dgm:spPr/>
      <dgm:t>
        <a:bodyPr/>
        <a:lstStyle/>
        <a:p>
          <a:pPr rtl="0"/>
          <a:r>
            <a:rPr lang="en-GB" dirty="0" smtClean="0"/>
            <a:t>in new processing operations (e.g. tick box in project vision document), IT steering committee etc.</a:t>
          </a:r>
          <a:endParaRPr lang="en-GB" dirty="0"/>
        </a:p>
      </dgm:t>
    </dgm:pt>
    <dgm:pt modelId="{A12937CF-A449-4C2E-9909-C3F9B3A71391}" type="parTrans" cxnId="{D9A2CEAD-C662-480B-A1C0-A4EDDA15E9CE}">
      <dgm:prSet/>
      <dgm:spPr/>
      <dgm:t>
        <a:bodyPr/>
        <a:lstStyle/>
        <a:p>
          <a:endParaRPr lang="en-GB"/>
        </a:p>
      </dgm:t>
    </dgm:pt>
    <dgm:pt modelId="{88070C32-DC59-4CA7-A6EC-8043C9094A12}" type="sibTrans" cxnId="{D9A2CEAD-C662-480B-A1C0-A4EDDA15E9CE}">
      <dgm:prSet/>
      <dgm:spPr/>
      <dgm:t>
        <a:bodyPr/>
        <a:lstStyle/>
        <a:p>
          <a:endParaRPr lang="en-GB"/>
        </a:p>
      </dgm:t>
    </dgm:pt>
    <dgm:pt modelId="{553470E5-E240-4C5B-AD94-3289DD40D442}">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smtClean="0"/>
            <a:t> Serves as basis for “records” &amp; planning</a:t>
          </a:r>
          <a:endParaRPr lang="en-GB" dirty="0"/>
        </a:p>
      </dgm:t>
    </dgm:pt>
    <dgm:pt modelId="{DDB1FD6F-3BDA-4D7C-96BA-CFAB20020E5B}" type="parTrans" cxnId="{03783E19-BBD8-42F5-8520-97420259DE5E}">
      <dgm:prSet/>
      <dgm:spPr/>
      <dgm:t>
        <a:bodyPr/>
        <a:lstStyle/>
        <a:p>
          <a:endParaRPr lang="en-GB"/>
        </a:p>
      </dgm:t>
    </dgm:pt>
    <dgm:pt modelId="{7EE34177-D135-4A9E-87DC-8EEACD595760}" type="sibTrans" cxnId="{03783E19-BBD8-42F5-8520-97420259DE5E}">
      <dgm:prSet/>
      <dgm:spPr/>
      <dgm:t>
        <a:bodyPr/>
        <a:lstStyle/>
        <a:p>
          <a:endParaRPr lang="en-GB"/>
        </a:p>
      </dgm:t>
    </dgm:pt>
    <dgm:pt modelId="{7EAE5AC3-78A4-4688-88BC-EE83F4945A00}">
      <dgm:prSet/>
      <dgm:spPr/>
      <dgm:t>
        <a:bodyPr/>
        <a:lstStyle/>
        <a:p>
          <a:pPr rtl="0"/>
          <a:r>
            <a:rPr lang="en-GB" dirty="0" smtClean="0"/>
            <a:t>DPO associated to </a:t>
          </a:r>
          <a:r>
            <a:rPr lang="en-GB" b="1" dirty="0" smtClean="0"/>
            <a:t>procurement procedures</a:t>
          </a:r>
          <a:r>
            <a:rPr lang="en-GB" dirty="0" smtClean="0"/>
            <a:t> leading to personal data processing</a:t>
          </a:r>
          <a:endParaRPr lang="en-GB" dirty="0"/>
        </a:p>
      </dgm:t>
    </dgm:pt>
    <dgm:pt modelId="{9047327A-669A-4E56-A336-E5C488893D6C}" type="parTrans" cxnId="{BF5DD412-4308-44E8-A8B5-C9CC450E61E1}">
      <dgm:prSet/>
      <dgm:spPr/>
      <dgm:t>
        <a:bodyPr/>
        <a:lstStyle/>
        <a:p>
          <a:endParaRPr lang="en-GB"/>
        </a:p>
      </dgm:t>
    </dgm:pt>
    <dgm:pt modelId="{6C176885-F397-479B-BA18-7F1724E52C00}" type="sibTrans" cxnId="{BF5DD412-4308-44E8-A8B5-C9CC450E61E1}">
      <dgm:prSet/>
      <dgm:spPr/>
      <dgm:t>
        <a:bodyPr/>
        <a:lstStyle/>
        <a:p>
          <a:endParaRPr lang="en-GB"/>
        </a:p>
      </dgm:t>
    </dgm:pt>
    <dgm:pt modelId="{D4AE7DB3-DD22-42F3-B04A-32C1E9A02A2D}">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t> Recommendation: have this table updated at least once a year by management</a:t>
          </a:r>
          <a:endParaRPr lang="en-GB" dirty="0"/>
        </a:p>
      </dgm:t>
    </dgm:pt>
    <dgm:pt modelId="{A845AB02-99AE-41A6-8944-AE44E2639FF7}" type="parTrans" cxnId="{20AF0FEB-3F88-4289-AC01-803B96735DBC}">
      <dgm:prSet/>
      <dgm:spPr/>
      <dgm:t>
        <a:bodyPr/>
        <a:lstStyle/>
        <a:p>
          <a:endParaRPr lang="en-GB"/>
        </a:p>
      </dgm:t>
    </dgm:pt>
    <dgm:pt modelId="{AB730E7B-3432-4478-83F6-46538533DE6D}" type="sibTrans" cxnId="{20AF0FEB-3F88-4289-AC01-803B96735DBC}">
      <dgm:prSet/>
      <dgm:spPr/>
      <dgm:t>
        <a:bodyPr/>
        <a:lstStyle/>
        <a:p>
          <a:endParaRPr lang="en-GB"/>
        </a:p>
      </dgm:t>
    </dgm:pt>
    <dgm:pt modelId="{CFE3E6AB-F7A5-446D-B5EE-FDA448ECB2FD}">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smtClean="0"/>
            <a:t> for inspiration – EDPS template: Website EDPS -&gt; DPO corner-&gt; Inventory</a:t>
          </a:r>
          <a:endParaRPr lang="en-GB" dirty="0"/>
        </a:p>
      </dgm:t>
    </dgm:pt>
    <dgm:pt modelId="{97616E5F-A61F-4F5F-8285-05E2725D28A7}" type="parTrans" cxnId="{11AF7FBE-AC86-4BBD-8D22-F2B8027E6EA6}">
      <dgm:prSet/>
      <dgm:spPr/>
      <dgm:t>
        <a:bodyPr/>
        <a:lstStyle/>
        <a:p>
          <a:endParaRPr lang="en-GB"/>
        </a:p>
      </dgm:t>
    </dgm:pt>
    <dgm:pt modelId="{D714B12C-ADA0-487C-AC98-758D51D64612}" type="sibTrans" cxnId="{11AF7FBE-AC86-4BBD-8D22-F2B8027E6EA6}">
      <dgm:prSet/>
      <dgm:spPr/>
      <dgm:t>
        <a:bodyPr/>
        <a:lstStyle/>
        <a:p>
          <a:endParaRPr lang="en-GB"/>
        </a:p>
      </dgm:t>
    </dgm:pt>
    <dgm:pt modelId="{1E160BA9-C7F5-447C-8E86-075CB067B35C}">
      <dgm:prSet/>
      <dgm:spPr/>
      <dgm:t>
        <a:bodyPr/>
        <a:lstStyle/>
        <a:p>
          <a:pPr rtl="0"/>
          <a:r>
            <a:rPr lang="en-US" b="1" dirty="0" smtClean="0"/>
            <a:t>Table containing all existing and planned future procedures</a:t>
          </a:r>
          <a:endParaRPr lang="en-GB" i="1" dirty="0"/>
        </a:p>
      </dgm:t>
    </dgm:pt>
    <dgm:pt modelId="{89159C64-0E44-4D25-AA83-2693A327B6FD}" type="parTrans" cxnId="{099E0464-CE1A-4B32-9884-1CF5CD1FDCC5}">
      <dgm:prSet/>
      <dgm:spPr/>
      <dgm:t>
        <a:bodyPr/>
        <a:lstStyle/>
        <a:p>
          <a:endParaRPr lang="en-GB"/>
        </a:p>
      </dgm:t>
    </dgm:pt>
    <dgm:pt modelId="{7020CD0D-882D-4657-A284-044067288F39}" type="sibTrans" cxnId="{099E0464-CE1A-4B32-9884-1CF5CD1FDCC5}">
      <dgm:prSet/>
      <dgm:spPr/>
      <dgm:t>
        <a:bodyPr/>
        <a:lstStyle/>
        <a:p>
          <a:endParaRPr lang="en-GB"/>
        </a:p>
      </dgm:t>
    </dgm:pt>
    <dgm:pt modelId="{2D9279A6-9244-4602-8640-67F0844B58A1}" type="pres">
      <dgm:prSet presAssocID="{CF57999B-38C0-4054-9B08-5E768143C3BC}" presName="linear" presStyleCnt="0">
        <dgm:presLayoutVars>
          <dgm:animLvl val="lvl"/>
          <dgm:resizeHandles val="exact"/>
        </dgm:presLayoutVars>
      </dgm:prSet>
      <dgm:spPr/>
      <dgm:t>
        <a:bodyPr/>
        <a:lstStyle/>
        <a:p>
          <a:endParaRPr lang="en-GB"/>
        </a:p>
      </dgm:t>
    </dgm:pt>
    <dgm:pt modelId="{966A071E-7F38-4252-98A5-3051E6910D29}" type="pres">
      <dgm:prSet presAssocID="{B212D2FC-8481-4730-8DA6-298B6A0DB25A}" presName="parentText" presStyleLbl="node1" presStyleIdx="0" presStyleCnt="4" custLinFactNeighborX="172" custLinFactNeighborY="-4068">
        <dgm:presLayoutVars>
          <dgm:chMax val="0"/>
          <dgm:bulletEnabled val="1"/>
        </dgm:presLayoutVars>
      </dgm:prSet>
      <dgm:spPr/>
      <dgm:t>
        <a:bodyPr/>
        <a:lstStyle/>
        <a:p>
          <a:endParaRPr lang="en-GB"/>
        </a:p>
      </dgm:t>
    </dgm:pt>
    <dgm:pt modelId="{B422C328-0B7D-47E9-9CFD-32677975C91F}" type="pres">
      <dgm:prSet presAssocID="{B212D2FC-8481-4730-8DA6-298B6A0DB25A}" presName="childText" presStyleLbl="revTx" presStyleIdx="0" presStyleCnt="3" custLinFactNeighborY="3839">
        <dgm:presLayoutVars>
          <dgm:bulletEnabled val="1"/>
        </dgm:presLayoutVars>
      </dgm:prSet>
      <dgm:spPr/>
      <dgm:t>
        <a:bodyPr/>
        <a:lstStyle/>
        <a:p>
          <a:endParaRPr lang="en-GB"/>
        </a:p>
      </dgm:t>
    </dgm:pt>
    <dgm:pt modelId="{1C015705-F4BE-4C3E-89CA-B564C91C11C8}" type="pres">
      <dgm:prSet presAssocID="{4FBB4E2F-8578-4E08-8AA2-25E0FC0FB216}" presName="parentText" presStyleLbl="node1" presStyleIdx="1" presStyleCnt="4" custLinFactNeighborX="-4531" custLinFactNeighborY="1303">
        <dgm:presLayoutVars>
          <dgm:chMax val="0"/>
          <dgm:bulletEnabled val="1"/>
        </dgm:presLayoutVars>
      </dgm:prSet>
      <dgm:spPr/>
      <dgm:t>
        <a:bodyPr/>
        <a:lstStyle/>
        <a:p>
          <a:endParaRPr lang="en-GB"/>
        </a:p>
      </dgm:t>
    </dgm:pt>
    <dgm:pt modelId="{AED7F2E5-406A-489C-BD2F-5D2F64244F31}" type="pres">
      <dgm:prSet presAssocID="{4FBB4E2F-8578-4E08-8AA2-25E0FC0FB216}" presName="childText" presStyleLbl="revTx" presStyleIdx="1" presStyleCnt="3">
        <dgm:presLayoutVars>
          <dgm:bulletEnabled val="1"/>
        </dgm:presLayoutVars>
      </dgm:prSet>
      <dgm:spPr/>
      <dgm:t>
        <a:bodyPr/>
        <a:lstStyle/>
        <a:p>
          <a:endParaRPr lang="en-GB"/>
        </a:p>
      </dgm:t>
    </dgm:pt>
    <dgm:pt modelId="{D749368C-242B-4FD0-B687-EB6C26CC8B19}" type="pres">
      <dgm:prSet presAssocID="{42797718-B256-4E92-AF20-2DD08DFE0426}" presName="parentText" presStyleLbl="node1" presStyleIdx="2" presStyleCnt="4">
        <dgm:presLayoutVars>
          <dgm:chMax val="0"/>
          <dgm:bulletEnabled val="1"/>
        </dgm:presLayoutVars>
      </dgm:prSet>
      <dgm:spPr/>
      <dgm:t>
        <a:bodyPr/>
        <a:lstStyle/>
        <a:p>
          <a:endParaRPr lang="en-GB"/>
        </a:p>
      </dgm:t>
    </dgm:pt>
    <dgm:pt modelId="{43D8CC5E-2824-407D-BC3B-01932327D6AB}" type="pres">
      <dgm:prSet presAssocID="{464393A0-F098-41F1-B1FC-0F125C7065C1}" presName="spacer" presStyleCnt="0"/>
      <dgm:spPr/>
    </dgm:pt>
    <dgm:pt modelId="{A98DA781-47C5-4938-8CCA-0E216F2DE1B9}" type="pres">
      <dgm:prSet presAssocID="{80E8E8B0-8436-4B04-A0B3-3431499704D9}" presName="parentText" presStyleLbl="node1" presStyleIdx="3" presStyleCnt="4">
        <dgm:presLayoutVars>
          <dgm:chMax val="0"/>
          <dgm:bulletEnabled val="1"/>
        </dgm:presLayoutVars>
      </dgm:prSet>
      <dgm:spPr/>
      <dgm:t>
        <a:bodyPr/>
        <a:lstStyle/>
        <a:p>
          <a:endParaRPr lang="en-GB"/>
        </a:p>
      </dgm:t>
    </dgm:pt>
    <dgm:pt modelId="{7AF41C35-49C4-4F5A-9EE6-B2CC077DB4F6}" type="pres">
      <dgm:prSet presAssocID="{80E8E8B0-8436-4B04-A0B3-3431499704D9}" presName="childText" presStyleLbl="revTx" presStyleIdx="2" presStyleCnt="3">
        <dgm:presLayoutVars>
          <dgm:bulletEnabled val="1"/>
        </dgm:presLayoutVars>
      </dgm:prSet>
      <dgm:spPr/>
      <dgm:t>
        <a:bodyPr/>
        <a:lstStyle/>
        <a:p>
          <a:endParaRPr lang="en-GB"/>
        </a:p>
      </dgm:t>
    </dgm:pt>
  </dgm:ptLst>
  <dgm:cxnLst>
    <dgm:cxn modelId="{DDCF4382-3A4D-43FA-8CE3-8E784783E2C3}" srcId="{80E8E8B0-8436-4B04-A0B3-3431499704D9}" destId="{0F0A1474-BA47-4FBC-B8D1-200700156D7D}" srcOrd="0" destOrd="0" parTransId="{1BEA0FF4-0922-4025-AEF1-51B3C24CDB51}" sibTransId="{B935EB66-D666-45F4-8E74-A98218AF3522}"/>
    <dgm:cxn modelId="{20AF0FEB-3F88-4289-AC01-803B96735DBC}" srcId="{B212D2FC-8481-4730-8DA6-298B6A0DB25A}" destId="{D4AE7DB3-DD22-42F3-B04A-32C1E9A02A2D}" srcOrd="1" destOrd="0" parTransId="{A845AB02-99AE-41A6-8944-AE44E2639FF7}" sibTransId="{AB730E7B-3432-4478-83F6-46538533DE6D}"/>
    <dgm:cxn modelId="{AF7E5F3C-BE49-4E6C-A911-3B5A09DD84FB}" srcId="{CF57999B-38C0-4054-9B08-5E768143C3BC}" destId="{42797718-B256-4E92-AF20-2DD08DFE0426}" srcOrd="2" destOrd="0" parTransId="{0FF34391-911A-4724-A3C7-69224FA27459}" sibTransId="{464393A0-F098-41F1-B1FC-0F125C7065C1}"/>
    <dgm:cxn modelId="{D9A2CEAD-C662-480B-A1C0-A4EDDA15E9CE}" srcId="{4FBB4E2F-8578-4E08-8AA2-25E0FC0FB216}" destId="{2B8D457A-96E3-4C44-A9D4-213DD6247D4C}" srcOrd="1" destOrd="0" parTransId="{A12937CF-A449-4C2E-9909-C3F9B3A71391}" sibTransId="{88070C32-DC59-4CA7-A6EC-8043C9094A12}"/>
    <dgm:cxn modelId="{099E0464-CE1A-4B32-9884-1CF5CD1FDCC5}" srcId="{B212D2FC-8481-4730-8DA6-298B6A0DB25A}" destId="{1E160BA9-C7F5-447C-8E86-075CB067B35C}" srcOrd="0" destOrd="0" parTransId="{89159C64-0E44-4D25-AA83-2693A327B6FD}" sibTransId="{7020CD0D-882D-4657-A284-044067288F39}"/>
    <dgm:cxn modelId="{55F786E3-8BA6-44F1-AECF-A07A9DE806FA}" srcId="{CF57999B-38C0-4054-9B08-5E768143C3BC}" destId="{4FBB4E2F-8578-4E08-8AA2-25E0FC0FB216}" srcOrd="1" destOrd="0" parTransId="{EB15CFAE-F39E-4DE8-A01A-651BAC7B56B4}" sibTransId="{783294D7-1428-4A24-A4B8-EDBE0E64B904}"/>
    <dgm:cxn modelId="{EB806016-CD19-4288-ABC9-3A9C37A30A9B}" type="presOf" srcId="{CFE3E6AB-F7A5-446D-B5EE-FDA448ECB2FD}" destId="{B422C328-0B7D-47E9-9CFD-32677975C91F}" srcOrd="0" destOrd="3" presId="urn:microsoft.com/office/officeart/2005/8/layout/vList2"/>
    <dgm:cxn modelId="{7608D0B4-F4BB-477F-8EFB-9B9654A65891}" type="presOf" srcId="{42797718-B256-4E92-AF20-2DD08DFE0426}" destId="{D749368C-242B-4FD0-B687-EB6C26CC8B19}" srcOrd="0" destOrd="0" presId="urn:microsoft.com/office/officeart/2005/8/layout/vList2"/>
    <dgm:cxn modelId="{03783E19-BBD8-42F5-8520-97420259DE5E}" srcId="{1E160BA9-C7F5-447C-8E86-075CB067B35C}" destId="{553470E5-E240-4C5B-AD94-3289DD40D442}" srcOrd="0" destOrd="0" parTransId="{DDB1FD6F-3BDA-4D7C-96BA-CFAB20020E5B}" sibTransId="{7EE34177-D135-4A9E-87DC-8EEACD595760}"/>
    <dgm:cxn modelId="{B3183A84-F2FB-4D8A-8F5B-4C46FD733314}" type="presOf" srcId="{2B8D457A-96E3-4C44-A9D4-213DD6247D4C}" destId="{AED7F2E5-406A-489C-BD2F-5D2F64244F31}" srcOrd="0" destOrd="1" presId="urn:microsoft.com/office/officeart/2005/8/layout/vList2"/>
    <dgm:cxn modelId="{B9C4AA68-B634-42AD-928B-CA2263164FA0}" type="presOf" srcId="{CF57999B-38C0-4054-9B08-5E768143C3BC}" destId="{2D9279A6-9244-4602-8640-67F0844B58A1}" srcOrd="0" destOrd="0" presId="urn:microsoft.com/office/officeart/2005/8/layout/vList2"/>
    <dgm:cxn modelId="{E77FB17A-3EB6-4DD0-9A3C-19CA429636B2}" type="presOf" srcId="{80E8E8B0-8436-4B04-A0B3-3431499704D9}" destId="{A98DA781-47C5-4938-8CCA-0E216F2DE1B9}" srcOrd="0" destOrd="0" presId="urn:microsoft.com/office/officeart/2005/8/layout/vList2"/>
    <dgm:cxn modelId="{F17452E5-4A1A-432B-B54F-054180B5DB24}" type="presOf" srcId="{147A1A26-4CA2-40AB-ACDF-D437E8E1D526}" destId="{AED7F2E5-406A-489C-BD2F-5D2F64244F31}" srcOrd="0" destOrd="0" presId="urn:microsoft.com/office/officeart/2005/8/layout/vList2"/>
    <dgm:cxn modelId="{28EC0EF8-350D-4BF8-BDD1-2E4722AEC352}" type="presOf" srcId="{0F0A1474-BA47-4FBC-B8D1-200700156D7D}" destId="{7AF41C35-49C4-4F5A-9EE6-B2CC077DB4F6}" srcOrd="0" destOrd="0" presId="urn:microsoft.com/office/officeart/2005/8/layout/vList2"/>
    <dgm:cxn modelId="{11AF7FBE-AC86-4BBD-8D22-F2B8027E6EA6}" srcId="{B212D2FC-8481-4730-8DA6-298B6A0DB25A}" destId="{CFE3E6AB-F7A5-446D-B5EE-FDA448ECB2FD}" srcOrd="2" destOrd="0" parTransId="{97616E5F-A61F-4F5F-8285-05E2725D28A7}" sibTransId="{D714B12C-ADA0-487C-AC98-758D51D64612}"/>
    <dgm:cxn modelId="{BF5DD412-4308-44E8-A8B5-C9CC450E61E1}" srcId="{4FBB4E2F-8578-4E08-8AA2-25E0FC0FB216}" destId="{7EAE5AC3-78A4-4688-88BC-EE83F4945A00}" srcOrd="2" destOrd="0" parTransId="{9047327A-669A-4E56-A336-E5C488893D6C}" sibTransId="{6C176885-F397-479B-BA18-7F1724E52C00}"/>
    <dgm:cxn modelId="{D1E0FB3D-69E6-431E-BBA5-13C8D2D2ABA1}" type="presOf" srcId="{1E160BA9-C7F5-447C-8E86-075CB067B35C}" destId="{B422C328-0B7D-47E9-9CFD-32677975C91F}" srcOrd="0" destOrd="0" presId="urn:microsoft.com/office/officeart/2005/8/layout/vList2"/>
    <dgm:cxn modelId="{784B8AC3-4BD7-46B3-8BC3-17FB4AE37242}" type="presOf" srcId="{4FBB4E2F-8578-4E08-8AA2-25E0FC0FB216}" destId="{1C015705-F4BE-4C3E-89CA-B564C91C11C8}" srcOrd="0" destOrd="0" presId="urn:microsoft.com/office/officeart/2005/8/layout/vList2"/>
    <dgm:cxn modelId="{27BD10E1-9E04-4139-9EDF-27F41D5AF1B7}" type="presOf" srcId="{D4AE7DB3-DD22-42F3-B04A-32C1E9A02A2D}" destId="{B422C328-0B7D-47E9-9CFD-32677975C91F}" srcOrd="0" destOrd="2" presId="urn:microsoft.com/office/officeart/2005/8/layout/vList2"/>
    <dgm:cxn modelId="{FC7D336A-4166-4DF4-98F4-B406FC07D1A6}" type="presOf" srcId="{553470E5-E240-4C5B-AD94-3289DD40D442}" destId="{B422C328-0B7D-47E9-9CFD-32677975C91F}" srcOrd="0" destOrd="1" presId="urn:microsoft.com/office/officeart/2005/8/layout/vList2"/>
    <dgm:cxn modelId="{FFF4F5D7-5129-4652-B8B6-3F9C435DE9BD}" srcId="{CF57999B-38C0-4054-9B08-5E768143C3BC}" destId="{B212D2FC-8481-4730-8DA6-298B6A0DB25A}" srcOrd="0" destOrd="0" parTransId="{9E05A527-5741-414B-8F47-BEC9421BDDA7}" sibTransId="{CEA5F94A-0CD8-40A7-BD5D-4AF1BF00D63C}"/>
    <dgm:cxn modelId="{1C62CFC6-39E7-4B3A-AD71-F7B4D3760D20}" type="presOf" srcId="{7EAE5AC3-78A4-4688-88BC-EE83F4945A00}" destId="{AED7F2E5-406A-489C-BD2F-5D2F64244F31}" srcOrd="0" destOrd="2" presId="urn:microsoft.com/office/officeart/2005/8/layout/vList2"/>
    <dgm:cxn modelId="{D43E57F3-E43B-46E2-95BD-968A42C5A316}" srcId="{CF57999B-38C0-4054-9B08-5E768143C3BC}" destId="{80E8E8B0-8436-4B04-A0B3-3431499704D9}" srcOrd="3" destOrd="0" parTransId="{AD017813-4979-4530-BEAB-786DADCC77D3}" sibTransId="{4DA29CFB-A099-40BD-BE50-4CC6010E9DF0}"/>
    <dgm:cxn modelId="{BCC14991-BF0F-4668-82D4-89BDAF15DEF6}" type="presOf" srcId="{B212D2FC-8481-4730-8DA6-298B6A0DB25A}" destId="{966A071E-7F38-4252-98A5-3051E6910D29}" srcOrd="0" destOrd="0" presId="urn:microsoft.com/office/officeart/2005/8/layout/vList2"/>
    <dgm:cxn modelId="{A9FBC2B0-8C86-4768-BD6A-FE8D14857366}" srcId="{4FBB4E2F-8578-4E08-8AA2-25E0FC0FB216}" destId="{147A1A26-4CA2-40AB-ACDF-D437E8E1D526}" srcOrd="0" destOrd="0" parTransId="{8AD69820-57E6-44E2-A638-813400753EC5}" sibTransId="{0BC4BDE3-8C48-4C9F-91DA-5A4F4BE6A782}"/>
    <dgm:cxn modelId="{5CE0D534-FC8F-4E7B-98C9-B7B85668B0F3}" type="presParOf" srcId="{2D9279A6-9244-4602-8640-67F0844B58A1}" destId="{966A071E-7F38-4252-98A5-3051E6910D29}" srcOrd="0" destOrd="0" presId="urn:microsoft.com/office/officeart/2005/8/layout/vList2"/>
    <dgm:cxn modelId="{DFB9F67A-425B-4A2A-ACFF-62FE903DD6E4}" type="presParOf" srcId="{2D9279A6-9244-4602-8640-67F0844B58A1}" destId="{B422C328-0B7D-47E9-9CFD-32677975C91F}" srcOrd="1" destOrd="0" presId="urn:microsoft.com/office/officeart/2005/8/layout/vList2"/>
    <dgm:cxn modelId="{37F74E86-153C-4033-9A7B-BEC98330C0B3}" type="presParOf" srcId="{2D9279A6-9244-4602-8640-67F0844B58A1}" destId="{1C015705-F4BE-4C3E-89CA-B564C91C11C8}" srcOrd="2" destOrd="0" presId="urn:microsoft.com/office/officeart/2005/8/layout/vList2"/>
    <dgm:cxn modelId="{1A49887C-85EC-42A1-AF20-4016440C1D45}" type="presParOf" srcId="{2D9279A6-9244-4602-8640-67F0844B58A1}" destId="{AED7F2E5-406A-489C-BD2F-5D2F64244F31}" srcOrd="3" destOrd="0" presId="urn:microsoft.com/office/officeart/2005/8/layout/vList2"/>
    <dgm:cxn modelId="{69D268E7-2847-4B96-B514-8B8070676DF4}" type="presParOf" srcId="{2D9279A6-9244-4602-8640-67F0844B58A1}" destId="{D749368C-242B-4FD0-B687-EB6C26CC8B19}" srcOrd="4" destOrd="0" presId="urn:microsoft.com/office/officeart/2005/8/layout/vList2"/>
    <dgm:cxn modelId="{87144D55-BD06-4404-AD1B-7D244ED5BE87}" type="presParOf" srcId="{2D9279A6-9244-4602-8640-67F0844B58A1}" destId="{43D8CC5E-2824-407D-BC3B-01932327D6AB}" srcOrd="5" destOrd="0" presId="urn:microsoft.com/office/officeart/2005/8/layout/vList2"/>
    <dgm:cxn modelId="{37A107B4-E06B-473F-B064-B65D0A5FE5CB}" type="presParOf" srcId="{2D9279A6-9244-4602-8640-67F0844B58A1}" destId="{A98DA781-47C5-4938-8CCA-0E216F2DE1B9}" srcOrd="6" destOrd="0" presId="urn:microsoft.com/office/officeart/2005/8/layout/vList2"/>
    <dgm:cxn modelId="{A276C7B4-3CD5-4C88-BD95-5CE1B29CF5C2}" type="presParOf" srcId="{2D9279A6-9244-4602-8640-67F0844B58A1}" destId="{7AF41C35-49C4-4F5A-9EE6-B2CC077DB4F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90173B-79A4-426E-86AA-0C299992317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9432F66-E505-4218-9FAA-0C81B4362903}">
      <dgm:prSet custT="1"/>
      <dgm:spPr>
        <a:solidFill>
          <a:srgbClr val="92D050"/>
        </a:solidFill>
      </dgm:spPr>
      <dgm:t>
        <a:bodyPr/>
        <a:lstStyle/>
        <a:p>
          <a:pPr rtl="0"/>
          <a:r>
            <a:rPr lang="fr-FR" sz="3300" b="1" dirty="0" smtClean="0"/>
            <a:t>Records </a:t>
          </a:r>
        </a:p>
        <a:p>
          <a:pPr rtl="0"/>
          <a:r>
            <a:rPr lang="fr-FR" sz="2000" b="0" dirty="0" smtClean="0"/>
            <a:t>– Art. 31</a:t>
          </a:r>
          <a:endParaRPr lang="en-GB" sz="2000" b="0" dirty="0"/>
        </a:p>
      </dgm:t>
    </dgm:pt>
    <dgm:pt modelId="{80C94729-092E-4C7D-B760-2B47117E2A05}" type="parTrans" cxnId="{EC69C102-1450-486F-8EEE-6FC6FC49B642}">
      <dgm:prSet/>
      <dgm:spPr/>
      <dgm:t>
        <a:bodyPr/>
        <a:lstStyle/>
        <a:p>
          <a:endParaRPr lang="en-GB"/>
        </a:p>
      </dgm:t>
    </dgm:pt>
    <dgm:pt modelId="{AEC05E5C-DEBA-4313-AE79-5B0C185E45AF}" type="sibTrans" cxnId="{EC69C102-1450-486F-8EEE-6FC6FC49B642}">
      <dgm:prSet/>
      <dgm:spPr/>
      <dgm:t>
        <a:bodyPr/>
        <a:lstStyle/>
        <a:p>
          <a:endParaRPr lang="en-GB"/>
        </a:p>
      </dgm:t>
    </dgm:pt>
    <dgm:pt modelId="{04896DB2-67E4-47EB-9B58-8B7C98A816A2}">
      <dgm:prSet/>
      <dgm:spPr/>
      <dgm:t>
        <a:bodyPr/>
        <a:lstStyle/>
        <a:p>
          <a:pPr rtl="0"/>
          <a:r>
            <a:rPr lang="fr-FR" b="1" dirty="0" err="1" smtClean="0"/>
            <a:t>Internal</a:t>
          </a:r>
          <a:r>
            <a:rPr lang="fr-FR" b="1" dirty="0" smtClean="0"/>
            <a:t> documentation</a:t>
          </a:r>
          <a:endParaRPr lang="en-GB" dirty="0"/>
        </a:p>
      </dgm:t>
    </dgm:pt>
    <dgm:pt modelId="{3D66DAA8-143B-4487-8270-287545DE6F3F}" type="parTrans" cxnId="{288A6C6F-F9B0-4AF7-988C-D579EFC6C1F6}">
      <dgm:prSet/>
      <dgm:spPr/>
      <dgm:t>
        <a:bodyPr/>
        <a:lstStyle/>
        <a:p>
          <a:endParaRPr lang="en-GB"/>
        </a:p>
      </dgm:t>
    </dgm:pt>
    <dgm:pt modelId="{DFAB701C-0568-48B1-86B1-E28652B58634}" type="sibTrans" cxnId="{288A6C6F-F9B0-4AF7-988C-D579EFC6C1F6}">
      <dgm:prSet/>
      <dgm:spPr/>
      <dgm:t>
        <a:bodyPr/>
        <a:lstStyle/>
        <a:p>
          <a:endParaRPr lang="en-GB"/>
        </a:p>
      </dgm:t>
    </dgm:pt>
    <dgm:pt modelId="{3DE67C0A-9390-4F6B-9947-EA1917C07AE1}">
      <dgm:prSet/>
      <dgm:spPr/>
      <dgm:t>
        <a:bodyPr/>
        <a:lstStyle/>
        <a:p>
          <a:pPr rtl="0"/>
          <a:r>
            <a:rPr lang="fr-FR" b="0" dirty="0" err="1" smtClean="0"/>
            <a:t>Allows</a:t>
          </a:r>
          <a:r>
            <a:rPr lang="fr-FR" b="0" dirty="0" smtClean="0"/>
            <a:t> </a:t>
          </a:r>
          <a:r>
            <a:rPr lang="fr-FR" b="0" dirty="0" err="1" smtClean="0"/>
            <a:t>risk</a:t>
          </a:r>
          <a:r>
            <a:rPr lang="fr-FR" b="0" dirty="0" smtClean="0"/>
            <a:t> </a:t>
          </a:r>
          <a:r>
            <a:rPr lang="fr-FR" b="0" dirty="0" err="1" smtClean="0"/>
            <a:t>assessment</a:t>
          </a:r>
          <a:r>
            <a:rPr lang="fr-FR" b="0" dirty="0" smtClean="0"/>
            <a:t> </a:t>
          </a:r>
          <a:endParaRPr lang="en-GB" b="0" dirty="0"/>
        </a:p>
      </dgm:t>
    </dgm:pt>
    <dgm:pt modelId="{CC2FB440-D80F-4E2C-A4D3-73E68ED85E17}" type="parTrans" cxnId="{CFDA1D87-C0BF-4285-B2A1-C7A4DBDFFDFA}">
      <dgm:prSet/>
      <dgm:spPr/>
      <dgm:t>
        <a:bodyPr/>
        <a:lstStyle/>
        <a:p>
          <a:endParaRPr lang="en-GB"/>
        </a:p>
      </dgm:t>
    </dgm:pt>
    <dgm:pt modelId="{18BB9BF5-B5FC-45FA-8961-89E3E04AE9EA}" type="sibTrans" cxnId="{CFDA1D87-C0BF-4285-B2A1-C7A4DBDFFDFA}">
      <dgm:prSet/>
      <dgm:spPr/>
      <dgm:t>
        <a:bodyPr/>
        <a:lstStyle/>
        <a:p>
          <a:endParaRPr lang="en-GB"/>
        </a:p>
      </dgm:t>
    </dgm:pt>
    <dgm:pt modelId="{99698E91-72FF-4627-8884-DF30F74443A7}">
      <dgm:prSet custT="1"/>
      <dgm:spPr>
        <a:solidFill>
          <a:srgbClr val="00B050"/>
        </a:solidFill>
      </dgm:spPr>
      <dgm:t>
        <a:bodyPr/>
        <a:lstStyle/>
        <a:p>
          <a:pPr rtl="0"/>
          <a:r>
            <a:rPr lang="fr-FR" sz="3300" b="1" dirty="0" err="1" smtClean="0"/>
            <a:t>Privacy</a:t>
          </a:r>
          <a:r>
            <a:rPr lang="fr-FR" sz="3300" b="1" dirty="0" smtClean="0"/>
            <a:t> </a:t>
          </a:r>
          <a:r>
            <a:rPr lang="fr-FR" sz="3300" b="1" dirty="0" err="1" smtClean="0"/>
            <a:t>statements</a:t>
          </a:r>
          <a:r>
            <a:rPr lang="fr-FR" sz="3300" b="1" dirty="0" smtClean="0"/>
            <a:t> </a:t>
          </a:r>
        </a:p>
        <a:p>
          <a:pPr rtl="0"/>
          <a:r>
            <a:rPr lang="fr-FR" sz="2000" b="1" dirty="0" smtClean="0"/>
            <a:t>– </a:t>
          </a:r>
          <a:r>
            <a:rPr lang="fr-FR" sz="2000" b="0" dirty="0" smtClean="0"/>
            <a:t>Art. 14-16</a:t>
          </a:r>
          <a:endParaRPr lang="en-GB" sz="2000" b="0" dirty="0"/>
        </a:p>
      </dgm:t>
    </dgm:pt>
    <dgm:pt modelId="{CA04AF8B-ED59-421D-8572-7A5641F193D7}" type="parTrans" cxnId="{F04CF392-F640-4DD4-8AEE-0023016552E2}">
      <dgm:prSet/>
      <dgm:spPr/>
      <dgm:t>
        <a:bodyPr/>
        <a:lstStyle/>
        <a:p>
          <a:endParaRPr lang="en-GB"/>
        </a:p>
      </dgm:t>
    </dgm:pt>
    <dgm:pt modelId="{364BA40C-D021-4027-A163-EEC0BEFD1381}" type="sibTrans" cxnId="{F04CF392-F640-4DD4-8AEE-0023016552E2}">
      <dgm:prSet/>
      <dgm:spPr/>
      <dgm:t>
        <a:bodyPr/>
        <a:lstStyle/>
        <a:p>
          <a:endParaRPr lang="en-GB"/>
        </a:p>
      </dgm:t>
    </dgm:pt>
    <dgm:pt modelId="{90AA995F-93ED-4C51-A665-F46B6D72B94C}">
      <dgm:prSet/>
      <dgm:spPr/>
      <dgm:t>
        <a:bodyPr/>
        <a:lstStyle/>
        <a:p>
          <a:pPr rtl="0"/>
          <a:r>
            <a:rPr lang="fr-FR" b="0" u="none" dirty="0" err="1" smtClean="0"/>
            <a:t>Before</a:t>
          </a:r>
          <a:r>
            <a:rPr lang="fr-FR" b="0" u="none" dirty="0" smtClean="0"/>
            <a:t> </a:t>
          </a:r>
          <a:r>
            <a:rPr lang="fr-FR" b="0" dirty="0" err="1" smtClean="0"/>
            <a:t>collecting</a:t>
          </a:r>
          <a:r>
            <a:rPr lang="fr-FR" b="0" dirty="0" smtClean="0"/>
            <a:t> data = </a:t>
          </a:r>
          <a:r>
            <a:rPr lang="fr-FR" b="0" dirty="0" err="1" smtClean="0"/>
            <a:t>fair</a:t>
          </a:r>
          <a:r>
            <a:rPr lang="fr-FR" b="0" dirty="0" smtClean="0"/>
            <a:t> </a:t>
          </a:r>
          <a:r>
            <a:rPr lang="fr-FR" b="0" dirty="0" err="1" smtClean="0"/>
            <a:t>processing</a:t>
          </a:r>
          <a:endParaRPr lang="en-GB" b="0" dirty="0"/>
        </a:p>
      </dgm:t>
    </dgm:pt>
    <dgm:pt modelId="{27E49648-E0D3-48B1-A755-6AC978E18B37}" type="parTrans" cxnId="{80653341-9C6C-4339-8D6E-510DA99F713A}">
      <dgm:prSet/>
      <dgm:spPr/>
      <dgm:t>
        <a:bodyPr/>
        <a:lstStyle/>
        <a:p>
          <a:endParaRPr lang="en-GB"/>
        </a:p>
      </dgm:t>
    </dgm:pt>
    <dgm:pt modelId="{AA6B645E-E6D3-430C-8307-E12005922120}" type="sibTrans" cxnId="{80653341-9C6C-4339-8D6E-510DA99F713A}">
      <dgm:prSet/>
      <dgm:spPr/>
      <dgm:t>
        <a:bodyPr/>
        <a:lstStyle/>
        <a:p>
          <a:endParaRPr lang="en-GB"/>
        </a:p>
      </dgm:t>
    </dgm:pt>
    <dgm:pt modelId="{DEA2B3D1-3972-4A7D-8A83-B440B6108D22}">
      <dgm:prSet/>
      <dgm:spPr/>
      <dgm:t>
        <a:bodyPr/>
        <a:lstStyle/>
        <a:p>
          <a:pPr rtl="0"/>
          <a:r>
            <a:rPr lang="fr-FR" b="0" dirty="0" smtClean="0"/>
            <a:t>To </a:t>
          </a:r>
          <a:r>
            <a:rPr lang="fr-FR" b="0" dirty="0" err="1" smtClean="0"/>
            <a:t>be</a:t>
          </a:r>
          <a:r>
            <a:rPr lang="fr-FR" b="0" dirty="0" smtClean="0"/>
            <a:t> </a:t>
          </a:r>
          <a:r>
            <a:rPr lang="fr-FR" b="0" dirty="0" err="1" smtClean="0"/>
            <a:t>drafted</a:t>
          </a:r>
          <a:r>
            <a:rPr lang="fr-FR" b="0" dirty="0" smtClean="0"/>
            <a:t> by Controller w DPO</a:t>
          </a:r>
          <a:endParaRPr lang="en-GB" b="0" dirty="0"/>
        </a:p>
      </dgm:t>
    </dgm:pt>
    <dgm:pt modelId="{0BC89177-F0B7-4527-83C8-CD7867ECD6CE}" type="parTrans" cxnId="{DACC7E4D-461F-4912-95C0-EE5A204E6C8B}">
      <dgm:prSet/>
      <dgm:spPr/>
      <dgm:t>
        <a:bodyPr/>
        <a:lstStyle/>
        <a:p>
          <a:endParaRPr lang="en-GB"/>
        </a:p>
      </dgm:t>
    </dgm:pt>
    <dgm:pt modelId="{6F4F830F-3484-4AFD-A141-B190AA7C17D6}" type="sibTrans" cxnId="{DACC7E4D-461F-4912-95C0-EE5A204E6C8B}">
      <dgm:prSet/>
      <dgm:spPr/>
      <dgm:t>
        <a:bodyPr/>
        <a:lstStyle/>
        <a:p>
          <a:endParaRPr lang="en-GB"/>
        </a:p>
      </dgm:t>
    </dgm:pt>
    <dgm:pt modelId="{A8064819-91E0-484B-A08F-140ADC281604}">
      <dgm:prSet/>
      <dgm:spPr/>
      <dgm:t>
        <a:bodyPr/>
        <a:lstStyle/>
        <a:p>
          <a:pPr rtl="0"/>
          <a:r>
            <a:rPr lang="en-GB" b="1" dirty="0" smtClean="0"/>
            <a:t>Inform people</a:t>
          </a:r>
          <a:endParaRPr lang="en-GB" b="1" dirty="0"/>
        </a:p>
      </dgm:t>
    </dgm:pt>
    <dgm:pt modelId="{51271A8D-60F7-4BED-903B-7D0B1548C47E}" type="parTrans" cxnId="{A6CFFC88-1F3A-40AA-AC7C-58E9359F4D97}">
      <dgm:prSet/>
      <dgm:spPr/>
      <dgm:t>
        <a:bodyPr/>
        <a:lstStyle/>
        <a:p>
          <a:endParaRPr lang="en-GB"/>
        </a:p>
      </dgm:t>
    </dgm:pt>
    <dgm:pt modelId="{8DBA65E0-905C-4AB4-857A-713A6BDE62E8}" type="sibTrans" cxnId="{A6CFFC88-1F3A-40AA-AC7C-58E9359F4D97}">
      <dgm:prSet/>
      <dgm:spPr/>
      <dgm:t>
        <a:bodyPr/>
        <a:lstStyle/>
        <a:p>
          <a:endParaRPr lang="en-GB"/>
        </a:p>
      </dgm:t>
    </dgm:pt>
    <dgm:pt modelId="{7B233D24-D933-4739-B142-08B67F1E03B9}">
      <dgm:prSet custT="1"/>
      <dgm:spPr>
        <a:solidFill>
          <a:srgbClr val="FFC000"/>
        </a:solidFill>
      </dgm:spPr>
      <dgm:t>
        <a:bodyPr/>
        <a:lstStyle/>
        <a:p>
          <a:pPr rtl="0"/>
          <a:r>
            <a:rPr lang="en-GB" sz="2500" b="0" dirty="0" smtClean="0"/>
            <a:t>Data Protection Impact Assessment</a:t>
          </a:r>
        </a:p>
        <a:p>
          <a:pPr rtl="0"/>
          <a:r>
            <a:rPr lang="en-GB" sz="2000" b="0" dirty="0" smtClean="0"/>
            <a:t>- Art. 39</a:t>
          </a:r>
          <a:endParaRPr lang="en-GB" sz="2000" b="0" dirty="0"/>
        </a:p>
      </dgm:t>
    </dgm:pt>
    <dgm:pt modelId="{8D5F70F2-C6A2-41CC-A276-341FA2259EA9}" type="parTrans" cxnId="{10EC36BB-FEB9-496B-A112-A5F5E5ECA3E1}">
      <dgm:prSet/>
      <dgm:spPr/>
      <dgm:t>
        <a:bodyPr/>
        <a:lstStyle/>
        <a:p>
          <a:endParaRPr lang="en-GB"/>
        </a:p>
      </dgm:t>
    </dgm:pt>
    <dgm:pt modelId="{9E31ADAE-ED4D-4273-8C3D-B96C957FA08D}" type="sibTrans" cxnId="{10EC36BB-FEB9-496B-A112-A5F5E5ECA3E1}">
      <dgm:prSet/>
      <dgm:spPr/>
      <dgm:t>
        <a:bodyPr/>
        <a:lstStyle/>
        <a:p>
          <a:endParaRPr lang="en-GB"/>
        </a:p>
      </dgm:t>
    </dgm:pt>
    <dgm:pt modelId="{AD862FFB-C575-447B-9EE5-2FDE71793D1D}">
      <dgm:prSet/>
      <dgm:spPr/>
      <dgm:t>
        <a:bodyPr/>
        <a:lstStyle/>
        <a:p>
          <a:pPr rtl="0"/>
          <a:r>
            <a:rPr lang="fr-FR" altLang="en-US" b="1" u="sng" dirty="0" err="1" smtClean="0">
              <a:solidFill>
                <a:schemeClr val="accent2"/>
              </a:solidFill>
            </a:rPr>
            <a:t>very</a:t>
          </a:r>
          <a:r>
            <a:rPr lang="fr-FR" altLang="en-US" b="1" u="sng" dirty="0" smtClean="0">
              <a:solidFill>
                <a:schemeClr val="accent2"/>
              </a:solidFill>
            </a:rPr>
            <a:t> </a:t>
          </a:r>
          <a:r>
            <a:rPr lang="fr-FR" altLang="en-US" b="1" u="sng" dirty="0" err="1" smtClean="0">
              <a:solidFill>
                <a:schemeClr val="accent2"/>
              </a:solidFill>
            </a:rPr>
            <a:t>limited</a:t>
          </a:r>
          <a:r>
            <a:rPr lang="fr-FR" altLang="en-US" b="1" u="sng" dirty="0" smtClean="0">
              <a:solidFill>
                <a:schemeClr val="accent2"/>
              </a:solidFill>
            </a:rPr>
            <a:t> cases</a:t>
          </a:r>
          <a:r>
            <a:rPr lang="fr-FR" altLang="en-US" b="1" dirty="0" smtClean="0">
              <a:solidFill>
                <a:schemeClr val="accent2"/>
              </a:solidFill>
            </a:rPr>
            <a:t>: </a:t>
          </a:r>
          <a:r>
            <a:rPr lang="en-GB" altLang="en-US" b="1" dirty="0" smtClean="0">
              <a:solidFill>
                <a:schemeClr val="accent2"/>
              </a:solidFill>
            </a:rPr>
            <a:t>”</a:t>
          </a:r>
          <a:r>
            <a:rPr lang="fr-FR" altLang="en-US" b="1" i="1" dirty="0" err="1" smtClean="0">
              <a:solidFill>
                <a:schemeClr val="accent2"/>
              </a:solidFill>
            </a:rPr>
            <a:t>where</a:t>
          </a:r>
          <a:r>
            <a:rPr lang="fr-FR" altLang="en-US" b="1" i="1" dirty="0" smtClean="0">
              <a:solidFill>
                <a:schemeClr val="accent2"/>
              </a:solidFill>
            </a:rPr>
            <a:t> a </a:t>
          </a:r>
          <a:r>
            <a:rPr lang="fr-FR" altLang="en-US" b="1" i="1" dirty="0" err="1" smtClean="0">
              <a:solidFill>
                <a:schemeClr val="accent2"/>
              </a:solidFill>
            </a:rPr>
            <a:t>processing</a:t>
          </a:r>
          <a:r>
            <a:rPr lang="fr-FR" altLang="en-US" b="1" i="1" dirty="0" smtClean="0">
              <a:solidFill>
                <a:schemeClr val="accent2"/>
              </a:solidFill>
            </a:rPr>
            <a:t> </a:t>
          </a:r>
          <a:r>
            <a:rPr lang="fr-FR" altLang="en-US" b="1" i="1" dirty="0" err="1" smtClean="0">
              <a:solidFill>
                <a:schemeClr val="accent2"/>
              </a:solidFill>
            </a:rPr>
            <a:t>is</a:t>
          </a:r>
          <a:r>
            <a:rPr lang="fr-FR" altLang="en-US" b="1" i="1" dirty="0" smtClean="0">
              <a:solidFill>
                <a:schemeClr val="accent2"/>
              </a:solidFill>
            </a:rPr>
            <a:t> </a:t>
          </a:r>
          <a:r>
            <a:rPr lang="fr-FR" altLang="en-US" b="1" i="1" dirty="0" err="1" smtClean="0">
              <a:solidFill>
                <a:schemeClr val="accent2"/>
              </a:solidFill>
            </a:rPr>
            <a:t>likely</a:t>
          </a:r>
          <a:r>
            <a:rPr lang="fr-FR" altLang="en-US" b="1" i="1" dirty="0" smtClean="0">
              <a:solidFill>
                <a:schemeClr val="accent2"/>
              </a:solidFill>
            </a:rPr>
            <a:t> to </a:t>
          </a:r>
          <a:r>
            <a:rPr lang="fr-FR" altLang="en-US" b="1" i="1" dirty="0" err="1" smtClean="0">
              <a:solidFill>
                <a:schemeClr val="accent2"/>
              </a:solidFill>
            </a:rPr>
            <a:t>result</a:t>
          </a:r>
          <a:r>
            <a:rPr lang="fr-FR" altLang="en-US" b="1" i="1" dirty="0" smtClean="0">
              <a:solidFill>
                <a:schemeClr val="accent2"/>
              </a:solidFill>
            </a:rPr>
            <a:t> in a </a:t>
          </a:r>
          <a:r>
            <a:rPr lang="fr-FR" altLang="en-US" b="1" i="1" dirty="0" smtClean="0">
              <a:solidFill>
                <a:srgbClr val="00B050"/>
              </a:solidFill>
            </a:rPr>
            <a:t>high </a:t>
          </a:r>
          <a:r>
            <a:rPr lang="fr-FR" altLang="en-US" b="1" i="1" dirty="0" err="1" smtClean="0">
              <a:solidFill>
                <a:srgbClr val="00B050"/>
              </a:solidFill>
            </a:rPr>
            <a:t>risk</a:t>
          </a:r>
          <a:r>
            <a:rPr lang="fr-FR" altLang="en-US" b="1" i="1" dirty="0" smtClean="0">
              <a:solidFill>
                <a:srgbClr val="00B050"/>
              </a:solidFill>
            </a:rPr>
            <a:t> </a:t>
          </a:r>
          <a:r>
            <a:rPr lang="fr-FR" altLang="en-US" b="1" i="1" dirty="0" smtClean="0">
              <a:solidFill>
                <a:schemeClr val="accent2"/>
              </a:solidFill>
            </a:rPr>
            <a:t>for </a:t>
          </a:r>
          <a:r>
            <a:rPr lang="fr-FR" altLang="en-US" b="1" i="1" dirty="0" err="1" smtClean="0">
              <a:solidFill>
                <a:schemeClr val="accent2"/>
              </a:solidFill>
            </a:rPr>
            <a:t>rights</a:t>
          </a:r>
          <a:r>
            <a:rPr lang="fr-FR" altLang="en-US" b="1" i="1" dirty="0" smtClean="0">
              <a:solidFill>
                <a:schemeClr val="accent2"/>
              </a:solidFill>
            </a:rPr>
            <a:t> and </a:t>
          </a:r>
          <a:r>
            <a:rPr lang="fr-FR" altLang="en-US" b="1" i="1" dirty="0" err="1" smtClean="0">
              <a:solidFill>
                <a:schemeClr val="accent2"/>
              </a:solidFill>
            </a:rPr>
            <a:t>freedoms</a:t>
          </a:r>
          <a:r>
            <a:rPr lang="fr-FR" altLang="en-US" b="1" i="1" dirty="0" smtClean="0">
              <a:solidFill>
                <a:schemeClr val="accent2"/>
              </a:solidFill>
            </a:rPr>
            <a:t> of </a:t>
          </a:r>
          <a:r>
            <a:rPr lang="fr-FR" altLang="en-US" b="1" i="1" dirty="0" err="1" smtClean="0">
              <a:solidFill>
                <a:schemeClr val="accent2"/>
              </a:solidFill>
            </a:rPr>
            <a:t>natural</a:t>
          </a:r>
          <a:r>
            <a:rPr lang="fr-FR" altLang="en-US" b="1" i="1" dirty="0" smtClean="0">
              <a:solidFill>
                <a:schemeClr val="accent2"/>
              </a:solidFill>
            </a:rPr>
            <a:t> </a:t>
          </a:r>
          <a:r>
            <a:rPr lang="fr-FR" altLang="en-US" b="1" i="1" dirty="0" err="1" smtClean="0">
              <a:solidFill>
                <a:schemeClr val="accent2"/>
              </a:solidFill>
            </a:rPr>
            <a:t>persons</a:t>
          </a:r>
          <a:r>
            <a:rPr lang="en-GB" altLang="en-US" b="1" dirty="0" smtClean="0">
              <a:solidFill>
                <a:schemeClr val="accent2"/>
              </a:solidFill>
            </a:rPr>
            <a:t>”</a:t>
          </a:r>
          <a:endParaRPr lang="en-GB" b="0" dirty="0"/>
        </a:p>
      </dgm:t>
    </dgm:pt>
    <dgm:pt modelId="{3380F035-AC2E-448D-AA34-0D3C01F99467}" type="parTrans" cxnId="{E665B8C2-3080-4AF8-83E4-35991A23A9BD}">
      <dgm:prSet/>
      <dgm:spPr/>
      <dgm:t>
        <a:bodyPr/>
        <a:lstStyle/>
        <a:p>
          <a:endParaRPr lang="en-GB"/>
        </a:p>
      </dgm:t>
    </dgm:pt>
    <dgm:pt modelId="{DD4E9614-0034-4697-A52D-45969B0CFD5A}" type="sibTrans" cxnId="{E665B8C2-3080-4AF8-83E4-35991A23A9BD}">
      <dgm:prSet/>
      <dgm:spPr/>
      <dgm:t>
        <a:bodyPr/>
        <a:lstStyle/>
        <a:p>
          <a:endParaRPr lang="en-GB"/>
        </a:p>
      </dgm:t>
    </dgm:pt>
    <dgm:pt modelId="{F1828DB0-CAF5-4F43-935E-E92C664A9DD3}" type="pres">
      <dgm:prSet presAssocID="{5A90173B-79A4-426E-86AA-0C299992317C}" presName="Name0" presStyleCnt="0">
        <dgm:presLayoutVars>
          <dgm:dir/>
          <dgm:animLvl val="lvl"/>
          <dgm:resizeHandles/>
        </dgm:presLayoutVars>
      </dgm:prSet>
      <dgm:spPr/>
      <dgm:t>
        <a:bodyPr/>
        <a:lstStyle/>
        <a:p>
          <a:endParaRPr lang="en-GB"/>
        </a:p>
      </dgm:t>
    </dgm:pt>
    <dgm:pt modelId="{AAD7A704-9BD4-4E2B-B2A3-10FF563FC2EB}" type="pres">
      <dgm:prSet presAssocID="{79432F66-E505-4218-9FAA-0C81B4362903}" presName="linNode" presStyleCnt="0"/>
      <dgm:spPr/>
    </dgm:pt>
    <dgm:pt modelId="{44CCD8E5-52E7-41CD-B5BF-7082496C270D}" type="pres">
      <dgm:prSet presAssocID="{79432F66-E505-4218-9FAA-0C81B4362903}" presName="parentShp" presStyleLbl="node1" presStyleIdx="0" presStyleCnt="3">
        <dgm:presLayoutVars>
          <dgm:bulletEnabled val="1"/>
        </dgm:presLayoutVars>
      </dgm:prSet>
      <dgm:spPr/>
      <dgm:t>
        <a:bodyPr/>
        <a:lstStyle/>
        <a:p>
          <a:endParaRPr lang="en-GB"/>
        </a:p>
      </dgm:t>
    </dgm:pt>
    <dgm:pt modelId="{682B6AD7-117D-4978-839A-ADE1308C990D}" type="pres">
      <dgm:prSet presAssocID="{79432F66-E505-4218-9FAA-0C81B4362903}" presName="childShp" presStyleLbl="bgAccFollowNode1" presStyleIdx="0" presStyleCnt="3">
        <dgm:presLayoutVars>
          <dgm:bulletEnabled val="1"/>
        </dgm:presLayoutVars>
      </dgm:prSet>
      <dgm:spPr/>
      <dgm:t>
        <a:bodyPr/>
        <a:lstStyle/>
        <a:p>
          <a:endParaRPr lang="en-GB"/>
        </a:p>
      </dgm:t>
    </dgm:pt>
    <dgm:pt modelId="{149C60CA-1E49-4907-BF69-8197FB052FF4}" type="pres">
      <dgm:prSet presAssocID="{AEC05E5C-DEBA-4313-AE79-5B0C185E45AF}" presName="spacing" presStyleCnt="0"/>
      <dgm:spPr/>
    </dgm:pt>
    <dgm:pt modelId="{F066BBF4-5268-4964-8252-7B1603453305}" type="pres">
      <dgm:prSet presAssocID="{7B233D24-D933-4739-B142-08B67F1E03B9}" presName="linNode" presStyleCnt="0"/>
      <dgm:spPr/>
    </dgm:pt>
    <dgm:pt modelId="{95264222-4683-4BF5-83B8-292A1D40BB89}" type="pres">
      <dgm:prSet presAssocID="{7B233D24-D933-4739-B142-08B67F1E03B9}" presName="parentShp" presStyleLbl="node1" presStyleIdx="1" presStyleCnt="3" custScaleY="59042">
        <dgm:presLayoutVars>
          <dgm:bulletEnabled val="1"/>
        </dgm:presLayoutVars>
      </dgm:prSet>
      <dgm:spPr/>
      <dgm:t>
        <a:bodyPr/>
        <a:lstStyle/>
        <a:p>
          <a:endParaRPr lang="en-GB"/>
        </a:p>
      </dgm:t>
    </dgm:pt>
    <dgm:pt modelId="{0B1091F6-C203-4A27-9A73-146B8292A521}" type="pres">
      <dgm:prSet presAssocID="{7B233D24-D933-4739-B142-08B67F1E03B9}" presName="childShp" presStyleLbl="bgAccFollowNode1" presStyleIdx="1" presStyleCnt="3" custScaleY="63946" custLinFactNeighborX="-2128" custLinFactNeighborY="-2060">
        <dgm:presLayoutVars>
          <dgm:bulletEnabled val="1"/>
        </dgm:presLayoutVars>
      </dgm:prSet>
      <dgm:spPr/>
      <dgm:t>
        <a:bodyPr/>
        <a:lstStyle/>
        <a:p>
          <a:endParaRPr lang="en-GB"/>
        </a:p>
      </dgm:t>
    </dgm:pt>
    <dgm:pt modelId="{A7A37933-8711-407C-93A9-44AAFF132B5A}" type="pres">
      <dgm:prSet presAssocID="{9E31ADAE-ED4D-4273-8C3D-B96C957FA08D}" presName="spacing" presStyleCnt="0"/>
      <dgm:spPr/>
    </dgm:pt>
    <dgm:pt modelId="{B7B9B2F2-EC19-4191-8089-46189C6BB046}" type="pres">
      <dgm:prSet presAssocID="{99698E91-72FF-4627-8884-DF30F74443A7}" presName="linNode" presStyleCnt="0"/>
      <dgm:spPr/>
    </dgm:pt>
    <dgm:pt modelId="{8F13CC94-AFB9-4A9A-9F2B-70BA6F6B385B}" type="pres">
      <dgm:prSet presAssocID="{99698E91-72FF-4627-8884-DF30F74443A7}" presName="parentShp" presStyleLbl="node1" presStyleIdx="2" presStyleCnt="3">
        <dgm:presLayoutVars>
          <dgm:bulletEnabled val="1"/>
        </dgm:presLayoutVars>
      </dgm:prSet>
      <dgm:spPr/>
      <dgm:t>
        <a:bodyPr/>
        <a:lstStyle/>
        <a:p>
          <a:endParaRPr lang="en-GB"/>
        </a:p>
      </dgm:t>
    </dgm:pt>
    <dgm:pt modelId="{9047E552-4C65-4463-ACD6-B2397854FE3E}" type="pres">
      <dgm:prSet presAssocID="{99698E91-72FF-4627-8884-DF30F74443A7}" presName="childShp" presStyleLbl="bgAccFollowNode1" presStyleIdx="2" presStyleCnt="3">
        <dgm:presLayoutVars>
          <dgm:bulletEnabled val="1"/>
        </dgm:presLayoutVars>
      </dgm:prSet>
      <dgm:spPr/>
      <dgm:t>
        <a:bodyPr/>
        <a:lstStyle/>
        <a:p>
          <a:endParaRPr lang="en-GB"/>
        </a:p>
      </dgm:t>
    </dgm:pt>
  </dgm:ptLst>
  <dgm:cxnLst>
    <dgm:cxn modelId="{C14A412E-BBEF-4A29-9615-4AFB7FDDBF91}" type="presOf" srcId="{04896DB2-67E4-47EB-9B58-8B7C98A816A2}" destId="{682B6AD7-117D-4978-839A-ADE1308C990D}" srcOrd="0" destOrd="0" presId="urn:microsoft.com/office/officeart/2005/8/layout/vList6"/>
    <dgm:cxn modelId="{1866D2CF-2BFA-4566-BE62-D92D1DEF6A01}" type="presOf" srcId="{7B233D24-D933-4739-B142-08B67F1E03B9}" destId="{95264222-4683-4BF5-83B8-292A1D40BB89}" srcOrd="0" destOrd="0" presId="urn:microsoft.com/office/officeart/2005/8/layout/vList6"/>
    <dgm:cxn modelId="{CE3CA41D-255E-49E2-8B29-93416132B965}" type="presOf" srcId="{90AA995F-93ED-4C51-A665-F46B6D72B94C}" destId="{9047E552-4C65-4463-ACD6-B2397854FE3E}" srcOrd="0" destOrd="1" presId="urn:microsoft.com/office/officeart/2005/8/layout/vList6"/>
    <dgm:cxn modelId="{DACC7E4D-461F-4912-95C0-EE5A204E6C8B}" srcId="{79432F66-E505-4218-9FAA-0C81B4362903}" destId="{DEA2B3D1-3972-4A7D-8A83-B440B6108D22}" srcOrd="1" destOrd="0" parTransId="{0BC89177-F0B7-4527-83C8-CD7867ECD6CE}" sibTransId="{6F4F830F-3484-4AFD-A141-B190AA7C17D6}"/>
    <dgm:cxn modelId="{D8CA0604-6C1B-4529-B93C-BD7EE14F119B}" type="presOf" srcId="{A8064819-91E0-484B-A08F-140ADC281604}" destId="{9047E552-4C65-4463-ACD6-B2397854FE3E}" srcOrd="0" destOrd="0" presId="urn:microsoft.com/office/officeart/2005/8/layout/vList6"/>
    <dgm:cxn modelId="{36824672-BCBF-442C-ACAD-3902FAF65527}" type="presOf" srcId="{99698E91-72FF-4627-8884-DF30F74443A7}" destId="{8F13CC94-AFB9-4A9A-9F2B-70BA6F6B385B}" srcOrd="0" destOrd="0" presId="urn:microsoft.com/office/officeart/2005/8/layout/vList6"/>
    <dgm:cxn modelId="{88944E46-2EAF-42CA-B2E1-A21FB46F858F}" type="presOf" srcId="{3DE67C0A-9390-4F6B-9947-EA1917C07AE1}" destId="{682B6AD7-117D-4978-839A-ADE1308C990D}" srcOrd="0" destOrd="2" presId="urn:microsoft.com/office/officeart/2005/8/layout/vList6"/>
    <dgm:cxn modelId="{4C0F6D8E-CC21-48FD-AA26-6FF6DED83AB8}" type="presOf" srcId="{AD862FFB-C575-447B-9EE5-2FDE71793D1D}" destId="{0B1091F6-C203-4A27-9A73-146B8292A521}" srcOrd="0" destOrd="0" presId="urn:microsoft.com/office/officeart/2005/8/layout/vList6"/>
    <dgm:cxn modelId="{F04CF392-F640-4DD4-8AEE-0023016552E2}" srcId="{5A90173B-79A4-426E-86AA-0C299992317C}" destId="{99698E91-72FF-4627-8884-DF30F74443A7}" srcOrd="2" destOrd="0" parTransId="{CA04AF8B-ED59-421D-8572-7A5641F193D7}" sibTransId="{364BA40C-D021-4027-A163-EEC0BEFD1381}"/>
    <dgm:cxn modelId="{6502B4C3-DF1B-45BF-838A-13A024DD3B9F}" type="presOf" srcId="{5A90173B-79A4-426E-86AA-0C299992317C}" destId="{F1828DB0-CAF5-4F43-935E-E92C664A9DD3}" srcOrd="0" destOrd="0" presId="urn:microsoft.com/office/officeart/2005/8/layout/vList6"/>
    <dgm:cxn modelId="{E665B8C2-3080-4AF8-83E4-35991A23A9BD}" srcId="{7B233D24-D933-4739-B142-08B67F1E03B9}" destId="{AD862FFB-C575-447B-9EE5-2FDE71793D1D}" srcOrd="0" destOrd="0" parTransId="{3380F035-AC2E-448D-AA34-0D3C01F99467}" sibTransId="{DD4E9614-0034-4697-A52D-45969B0CFD5A}"/>
    <dgm:cxn modelId="{CFDA1D87-C0BF-4285-B2A1-C7A4DBDFFDFA}" srcId="{79432F66-E505-4218-9FAA-0C81B4362903}" destId="{3DE67C0A-9390-4F6B-9947-EA1917C07AE1}" srcOrd="2" destOrd="0" parTransId="{CC2FB440-D80F-4E2C-A4D3-73E68ED85E17}" sibTransId="{18BB9BF5-B5FC-45FA-8961-89E3E04AE9EA}"/>
    <dgm:cxn modelId="{9ED5CC1D-367A-48E4-8AB0-78F6ED561701}" type="presOf" srcId="{DEA2B3D1-3972-4A7D-8A83-B440B6108D22}" destId="{682B6AD7-117D-4978-839A-ADE1308C990D}" srcOrd="0" destOrd="1" presId="urn:microsoft.com/office/officeart/2005/8/layout/vList6"/>
    <dgm:cxn modelId="{AB6D08F6-4A17-439C-96CE-9F74B85A55A9}" type="presOf" srcId="{79432F66-E505-4218-9FAA-0C81B4362903}" destId="{44CCD8E5-52E7-41CD-B5BF-7082496C270D}" srcOrd="0" destOrd="0" presId="urn:microsoft.com/office/officeart/2005/8/layout/vList6"/>
    <dgm:cxn modelId="{80653341-9C6C-4339-8D6E-510DA99F713A}" srcId="{99698E91-72FF-4627-8884-DF30F74443A7}" destId="{90AA995F-93ED-4C51-A665-F46B6D72B94C}" srcOrd="1" destOrd="0" parTransId="{27E49648-E0D3-48B1-A755-6AC978E18B37}" sibTransId="{AA6B645E-E6D3-430C-8307-E12005922120}"/>
    <dgm:cxn modelId="{10EC36BB-FEB9-496B-A112-A5F5E5ECA3E1}" srcId="{5A90173B-79A4-426E-86AA-0C299992317C}" destId="{7B233D24-D933-4739-B142-08B67F1E03B9}" srcOrd="1" destOrd="0" parTransId="{8D5F70F2-C6A2-41CC-A276-341FA2259EA9}" sibTransId="{9E31ADAE-ED4D-4273-8C3D-B96C957FA08D}"/>
    <dgm:cxn modelId="{A6CFFC88-1F3A-40AA-AC7C-58E9359F4D97}" srcId="{99698E91-72FF-4627-8884-DF30F74443A7}" destId="{A8064819-91E0-484B-A08F-140ADC281604}" srcOrd="0" destOrd="0" parTransId="{51271A8D-60F7-4BED-903B-7D0B1548C47E}" sibTransId="{8DBA65E0-905C-4AB4-857A-713A6BDE62E8}"/>
    <dgm:cxn modelId="{EC69C102-1450-486F-8EEE-6FC6FC49B642}" srcId="{5A90173B-79A4-426E-86AA-0C299992317C}" destId="{79432F66-E505-4218-9FAA-0C81B4362903}" srcOrd="0" destOrd="0" parTransId="{80C94729-092E-4C7D-B760-2B47117E2A05}" sibTransId="{AEC05E5C-DEBA-4313-AE79-5B0C185E45AF}"/>
    <dgm:cxn modelId="{288A6C6F-F9B0-4AF7-988C-D579EFC6C1F6}" srcId="{79432F66-E505-4218-9FAA-0C81B4362903}" destId="{04896DB2-67E4-47EB-9B58-8B7C98A816A2}" srcOrd="0" destOrd="0" parTransId="{3D66DAA8-143B-4487-8270-287545DE6F3F}" sibTransId="{DFAB701C-0568-48B1-86B1-E28652B58634}"/>
    <dgm:cxn modelId="{AC995CDB-478C-4EEF-A23B-13EC1D1B8C4C}" type="presParOf" srcId="{F1828DB0-CAF5-4F43-935E-E92C664A9DD3}" destId="{AAD7A704-9BD4-4E2B-B2A3-10FF563FC2EB}" srcOrd="0" destOrd="0" presId="urn:microsoft.com/office/officeart/2005/8/layout/vList6"/>
    <dgm:cxn modelId="{C2538E12-D83C-4B8D-9450-84D6EAB15FE3}" type="presParOf" srcId="{AAD7A704-9BD4-4E2B-B2A3-10FF563FC2EB}" destId="{44CCD8E5-52E7-41CD-B5BF-7082496C270D}" srcOrd="0" destOrd="0" presId="urn:microsoft.com/office/officeart/2005/8/layout/vList6"/>
    <dgm:cxn modelId="{F02ADD49-4F59-4C12-A8A7-D9BC46A398CB}" type="presParOf" srcId="{AAD7A704-9BD4-4E2B-B2A3-10FF563FC2EB}" destId="{682B6AD7-117D-4978-839A-ADE1308C990D}" srcOrd="1" destOrd="0" presId="urn:microsoft.com/office/officeart/2005/8/layout/vList6"/>
    <dgm:cxn modelId="{E20AE934-717A-4718-BA3A-68A324C01FED}" type="presParOf" srcId="{F1828DB0-CAF5-4F43-935E-E92C664A9DD3}" destId="{149C60CA-1E49-4907-BF69-8197FB052FF4}" srcOrd="1" destOrd="0" presId="urn:microsoft.com/office/officeart/2005/8/layout/vList6"/>
    <dgm:cxn modelId="{CE4DDEC0-63C9-4FCF-AF59-5C5B478F805B}" type="presParOf" srcId="{F1828DB0-CAF5-4F43-935E-E92C664A9DD3}" destId="{F066BBF4-5268-4964-8252-7B1603453305}" srcOrd="2" destOrd="0" presId="urn:microsoft.com/office/officeart/2005/8/layout/vList6"/>
    <dgm:cxn modelId="{030171E1-F66A-4B74-956A-6214ADD35FF7}" type="presParOf" srcId="{F066BBF4-5268-4964-8252-7B1603453305}" destId="{95264222-4683-4BF5-83B8-292A1D40BB89}" srcOrd="0" destOrd="0" presId="urn:microsoft.com/office/officeart/2005/8/layout/vList6"/>
    <dgm:cxn modelId="{6B8EE5F5-B418-4214-8A22-95EAF193DFF3}" type="presParOf" srcId="{F066BBF4-5268-4964-8252-7B1603453305}" destId="{0B1091F6-C203-4A27-9A73-146B8292A521}" srcOrd="1" destOrd="0" presId="urn:microsoft.com/office/officeart/2005/8/layout/vList6"/>
    <dgm:cxn modelId="{296EF33D-735B-4940-BC62-AEC09A8C1887}" type="presParOf" srcId="{F1828DB0-CAF5-4F43-935E-E92C664A9DD3}" destId="{A7A37933-8711-407C-93A9-44AAFF132B5A}" srcOrd="3" destOrd="0" presId="urn:microsoft.com/office/officeart/2005/8/layout/vList6"/>
    <dgm:cxn modelId="{E17DDBC8-A25D-41BB-9D9F-00FD1E6AFF5B}" type="presParOf" srcId="{F1828DB0-CAF5-4F43-935E-E92C664A9DD3}" destId="{B7B9B2F2-EC19-4191-8089-46189C6BB046}" srcOrd="4" destOrd="0" presId="urn:microsoft.com/office/officeart/2005/8/layout/vList6"/>
    <dgm:cxn modelId="{D35020E5-3D75-42E2-80FA-FEFDA7D13E04}" type="presParOf" srcId="{B7B9B2F2-EC19-4191-8089-46189C6BB046}" destId="{8F13CC94-AFB9-4A9A-9F2B-70BA6F6B385B}" srcOrd="0" destOrd="0" presId="urn:microsoft.com/office/officeart/2005/8/layout/vList6"/>
    <dgm:cxn modelId="{FC759499-B533-488D-92C3-EB19F4501255}" type="presParOf" srcId="{B7B9B2F2-EC19-4191-8089-46189C6BB046}" destId="{9047E552-4C65-4463-ACD6-B2397854FE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CC3548-DC9A-4FFB-88D7-B1A2E555BB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8F3EC0D-E25A-4248-A666-01BDBCD4C703}">
      <dgm:prSet/>
      <dgm:spPr>
        <a:solidFill>
          <a:srgbClr val="92D050"/>
        </a:solidFill>
      </dgm:spPr>
      <dgm:t>
        <a:bodyPr/>
        <a:lstStyle/>
        <a:p>
          <a:pPr rtl="0"/>
          <a:r>
            <a:rPr lang="en-GB" dirty="0" smtClean="0"/>
            <a:t>Processing is on the list of kinds of risky processing operations to be issued by the EDPS</a:t>
          </a:r>
          <a:endParaRPr lang="en-GB" dirty="0"/>
        </a:p>
      </dgm:t>
    </dgm:pt>
    <dgm:pt modelId="{2E19097F-C210-4458-8702-B48D14605CCF}" type="parTrans" cxnId="{16BDDF4E-E74B-4B9D-8553-98D40D395CD1}">
      <dgm:prSet/>
      <dgm:spPr/>
      <dgm:t>
        <a:bodyPr/>
        <a:lstStyle/>
        <a:p>
          <a:endParaRPr lang="en-GB"/>
        </a:p>
      </dgm:t>
    </dgm:pt>
    <dgm:pt modelId="{256373E1-6A02-4995-BC9C-0AF276157589}" type="sibTrans" cxnId="{16BDDF4E-E74B-4B9D-8553-98D40D395CD1}">
      <dgm:prSet/>
      <dgm:spPr/>
      <dgm:t>
        <a:bodyPr/>
        <a:lstStyle/>
        <a:p>
          <a:endParaRPr lang="en-GB"/>
        </a:p>
      </dgm:t>
    </dgm:pt>
    <dgm:pt modelId="{3F487450-BB6B-4FAF-A1B4-9E4DF9B974BE}">
      <dgm:prSet/>
      <dgm:spPr>
        <a:solidFill>
          <a:srgbClr val="00B050"/>
        </a:solidFill>
      </dgm:spPr>
      <dgm:t>
        <a:bodyPr/>
        <a:lstStyle/>
        <a:p>
          <a:pPr rtl="0"/>
          <a:r>
            <a:rPr lang="en-GB" dirty="0" smtClean="0"/>
            <a:t>Processing is likely to result in high risks according to your threshold assessment</a:t>
          </a:r>
          <a:endParaRPr lang="en-GB" dirty="0"/>
        </a:p>
      </dgm:t>
    </dgm:pt>
    <dgm:pt modelId="{6F0279BC-03D0-43BE-A75B-171312A6A65E}" type="parTrans" cxnId="{5A4CFD1E-D12F-4168-8104-E47A7ED46817}">
      <dgm:prSet/>
      <dgm:spPr/>
      <dgm:t>
        <a:bodyPr/>
        <a:lstStyle/>
        <a:p>
          <a:endParaRPr lang="en-GB"/>
        </a:p>
      </dgm:t>
    </dgm:pt>
    <dgm:pt modelId="{EF9442B8-AA0A-4B1D-AFFF-C32B14FC3E3F}" type="sibTrans" cxnId="{5A4CFD1E-D12F-4168-8104-E47A7ED46817}">
      <dgm:prSet/>
      <dgm:spPr/>
      <dgm:t>
        <a:bodyPr/>
        <a:lstStyle/>
        <a:p>
          <a:endParaRPr lang="en-GB"/>
        </a:p>
      </dgm:t>
    </dgm:pt>
    <dgm:pt modelId="{CA7CEF91-D6C0-40D3-BD9A-E24A18853765}" type="pres">
      <dgm:prSet presAssocID="{84CC3548-DC9A-4FFB-88D7-B1A2E555BBC1}" presName="linear" presStyleCnt="0">
        <dgm:presLayoutVars>
          <dgm:animLvl val="lvl"/>
          <dgm:resizeHandles val="exact"/>
        </dgm:presLayoutVars>
      </dgm:prSet>
      <dgm:spPr/>
      <dgm:t>
        <a:bodyPr/>
        <a:lstStyle/>
        <a:p>
          <a:endParaRPr lang="en-GB"/>
        </a:p>
      </dgm:t>
    </dgm:pt>
    <dgm:pt modelId="{CC1DA257-974E-4224-8396-5CAE66FE52AA}" type="pres">
      <dgm:prSet presAssocID="{D8F3EC0D-E25A-4248-A666-01BDBCD4C703}" presName="parentText" presStyleLbl="node1" presStyleIdx="0" presStyleCnt="2">
        <dgm:presLayoutVars>
          <dgm:chMax val="0"/>
          <dgm:bulletEnabled val="1"/>
        </dgm:presLayoutVars>
      </dgm:prSet>
      <dgm:spPr/>
      <dgm:t>
        <a:bodyPr/>
        <a:lstStyle/>
        <a:p>
          <a:endParaRPr lang="en-GB"/>
        </a:p>
      </dgm:t>
    </dgm:pt>
    <dgm:pt modelId="{4FBC2526-D7B4-4672-9CC1-E95DD88F5636}" type="pres">
      <dgm:prSet presAssocID="{256373E1-6A02-4995-BC9C-0AF276157589}" presName="spacer" presStyleCnt="0"/>
      <dgm:spPr/>
    </dgm:pt>
    <dgm:pt modelId="{DC868C65-E1B5-421B-9228-7F4CE7FB707D}" type="pres">
      <dgm:prSet presAssocID="{3F487450-BB6B-4FAF-A1B4-9E4DF9B974BE}" presName="parentText" presStyleLbl="node1" presStyleIdx="1" presStyleCnt="2">
        <dgm:presLayoutVars>
          <dgm:chMax val="0"/>
          <dgm:bulletEnabled val="1"/>
        </dgm:presLayoutVars>
      </dgm:prSet>
      <dgm:spPr/>
      <dgm:t>
        <a:bodyPr/>
        <a:lstStyle/>
        <a:p>
          <a:endParaRPr lang="en-GB"/>
        </a:p>
      </dgm:t>
    </dgm:pt>
  </dgm:ptLst>
  <dgm:cxnLst>
    <dgm:cxn modelId="{AFCE2DAD-36A5-444E-BA47-49DCB4673FBC}" type="presOf" srcId="{3F487450-BB6B-4FAF-A1B4-9E4DF9B974BE}" destId="{DC868C65-E1B5-421B-9228-7F4CE7FB707D}" srcOrd="0" destOrd="0" presId="urn:microsoft.com/office/officeart/2005/8/layout/vList2"/>
    <dgm:cxn modelId="{5A4CFD1E-D12F-4168-8104-E47A7ED46817}" srcId="{84CC3548-DC9A-4FFB-88D7-B1A2E555BBC1}" destId="{3F487450-BB6B-4FAF-A1B4-9E4DF9B974BE}" srcOrd="1" destOrd="0" parTransId="{6F0279BC-03D0-43BE-A75B-171312A6A65E}" sibTransId="{EF9442B8-AA0A-4B1D-AFFF-C32B14FC3E3F}"/>
    <dgm:cxn modelId="{09FB6D4F-178D-4DC1-B679-7DD3A9D4F1C5}" type="presOf" srcId="{D8F3EC0D-E25A-4248-A666-01BDBCD4C703}" destId="{CC1DA257-974E-4224-8396-5CAE66FE52AA}" srcOrd="0" destOrd="0" presId="urn:microsoft.com/office/officeart/2005/8/layout/vList2"/>
    <dgm:cxn modelId="{16BDDF4E-E74B-4B9D-8553-98D40D395CD1}" srcId="{84CC3548-DC9A-4FFB-88D7-B1A2E555BBC1}" destId="{D8F3EC0D-E25A-4248-A666-01BDBCD4C703}" srcOrd="0" destOrd="0" parTransId="{2E19097F-C210-4458-8702-B48D14605CCF}" sibTransId="{256373E1-6A02-4995-BC9C-0AF276157589}"/>
    <dgm:cxn modelId="{7EF1D7B6-77DD-4D97-9936-4B4442A86477}" type="presOf" srcId="{84CC3548-DC9A-4FFB-88D7-B1A2E555BBC1}" destId="{CA7CEF91-D6C0-40D3-BD9A-E24A18853765}" srcOrd="0" destOrd="0" presId="urn:microsoft.com/office/officeart/2005/8/layout/vList2"/>
    <dgm:cxn modelId="{2A313C89-E946-4BC0-8884-FFAD68DB7F7A}" type="presParOf" srcId="{CA7CEF91-D6C0-40D3-BD9A-E24A18853765}" destId="{CC1DA257-974E-4224-8396-5CAE66FE52AA}" srcOrd="0" destOrd="0" presId="urn:microsoft.com/office/officeart/2005/8/layout/vList2"/>
    <dgm:cxn modelId="{515B1D21-C992-4179-941F-D13AFDD3C5B1}" type="presParOf" srcId="{CA7CEF91-D6C0-40D3-BD9A-E24A18853765}" destId="{4FBC2526-D7B4-4672-9CC1-E95DD88F5636}" srcOrd="1" destOrd="0" presId="urn:microsoft.com/office/officeart/2005/8/layout/vList2"/>
    <dgm:cxn modelId="{B0DEF638-3131-4D3F-9A64-A09F943C4EB1}" type="presParOf" srcId="{CA7CEF91-D6C0-40D3-BD9A-E24A18853765}" destId="{DC868C65-E1B5-421B-9228-7F4CE7FB70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4349CE-B148-497B-AC5B-3CE5BD5A838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7757469-C87A-4760-BC2E-2A87FCF3F0B6}">
      <dgm:prSet custT="1"/>
      <dgm:spPr/>
      <dgm:t>
        <a:bodyPr/>
        <a:lstStyle/>
        <a:p>
          <a:pPr rtl="0"/>
          <a:r>
            <a:rPr lang="fr-FR" sz="1800" b="1" u="sng" dirty="0" err="1" smtClean="0">
              <a:solidFill>
                <a:srgbClr val="FF0000"/>
              </a:solidFill>
            </a:rPr>
            <a:t>DPIAs</a:t>
          </a:r>
          <a:r>
            <a:rPr lang="fr-FR" sz="1800" b="1" u="sng" dirty="0" smtClean="0">
              <a:solidFill>
                <a:srgbClr val="FF0000"/>
              </a:solidFill>
            </a:rPr>
            <a:t> or not?</a:t>
          </a:r>
          <a:endParaRPr lang="en-GB" sz="1800" b="1" dirty="0">
            <a:solidFill>
              <a:srgbClr val="FF0000"/>
            </a:solidFill>
          </a:endParaRPr>
        </a:p>
      </dgm:t>
    </dgm:pt>
    <dgm:pt modelId="{DCA12CC0-4AAF-4B47-A282-938EF42BE0C0}" type="parTrans" cxnId="{6F536CB3-EA92-48BE-8964-3DDC3F8A34CF}">
      <dgm:prSet/>
      <dgm:spPr/>
      <dgm:t>
        <a:bodyPr/>
        <a:lstStyle/>
        <a:p>
          <a:endParaRPr lang="en-GB"/>
        </a:p>
      </dgm:t>
    </dgm:pt>
    <dgm:pt modelId="{5ABFAF9A-32BD-4C03-A76A-C3C379AEB41A}" type="sibTrans" cxnId="{6F536CB3-EA92-48BE-8964-3DDC3F8A34CF}">
      <dgm:prSet/>
      <dgm:spPr/>
      <dgm:t>
        <a:bodyPr/>
        <a:lstStyle/>
        <a:p>
          <a:endParaRPr lang="en-GB"/>
        </a:p>
      </dgm:t>
    </dgm:pt>
    <dgm:pt modelId="{12E4EDD9-3CA5-4332-9B5E-8F0F691A2B07}">
      <dgm:prSet custT="1"/>
      <dgm:spPr/>
      <dgm:t>
        <a:bodyPr/>
        <a:lstStyle/>
        <a:p>
          <a:pPr rtl="0"/>
          <a:r>
            <a:rPr lang="fr-FR" sz="1400" dirty="0" smtClean="0">
              <a:solidFill>
                <a:srgbClr val="FF0000"/>
              </a:solidFill>
            </a:rPr>
            <a:t>Large </a:t>
          </a:r>
          <a:r>
            <a:rPr lang="fr-FR" sz="1400" dirty="0" err="1" smtClean="0">
              <a:solidFill>
                <a:srgbClr val="FF0000"/>
              </a:solidFill>
            </a:rPr>
            <a:t>scale</a:t>
          </a:r>
          <a:r>
            <a:rPr lang="fr-FR" sz="1400" dirty="0" smtClean="0">
              <a:solidFill>
                <a:srgbClr val="FF0000"/>
              </a:solidFill>
            </a:rPr>
            <a:t> </a:t>
          </a:r>
          <a:r>
            <a:rPr lang="fr-FR" sz="1400" dirty="0" err="1" smtClean="0">
              <a:solidFill>
                <a:srgbClr val="FF0000"/>
              </a:solidFill>
            </a:rPr>
            <a:t>profiling</a:t>
          </a:r>
          <a:r>
            <a:rPr lang="fr-FR" sz="1400" dirty="0" smtClean="0">
              <a:solidFill>
                <a:srgbClr val="FF0000"/>
              </a:solidFill>
            </a:rPr>
            <a:t> data bases: Europol</a:t>
          </a:r>
          <a:endParaRPr lang="en-GB" sz="1400" dirty="0">
            <a:solidFill>
              <a:srgbClr val="FF0000"/>
            </a:solidFill>
          </a:endParaRPr>
        </a:p>
      </dgm:t>
    </dgm:pt>
    <dgm:pt modelId="{BCAC869F-BD89-48E8-B185-6A76CA8D8923}" type="parTrans" cxnId="{1BB4C5B8-3906-47CA-ABBF-596E49AE7BD4}">
      <dgm:prSet/>
      <dgm:spPr/>
      <dgm:t>
        <a:bodyPr/>
        <a:lstStyle/>
        <a:p>
          <a:endParaRPr lang="en-GB"/>
        </a:p>
      </dgm:t>
    </dgm:pt>
    <dgm:pt modelId="{A5C91345-90BC-4736-BAFB-80D9C8F59707}" type="sibTrans" cxnId="{1BB4C5B8-3906-47CA-ABBF-596E49AE7BD4}">
      <dgm:prSet/>
      <dgm:spPr/>
      <dgm:t>
        <a:bodyPr/>
        <a:lstStyle/>
        <a:p>
          <a:endParaRPr lang="en-GB"/>
        </a:p>
      </dgm:t>
    </dgm:pt>
    <dgm:pt modelId="{3B77656D-0025-432C-A6B7-A3192330806A}">
      <dgm:prSet custT="1"/>
      <dgm:spPr/>
      <dgm:t>
        <a:bodyPr/>
        <a:lstStyle/>
        <a:p>
          <a:pPr rtl="0"/>
          <a:r>
            <a:rPr lang="fr-FR" sz="1200" dirty="0" err="1" smtClean="0">
              <a:solidFill>
                <a:srgbClr val="FF0000"/>
              </a:solidFill>
            </a:rPr>
            <a:t>Processing</a:t>
          </a:r>
          <a:r>
            <a:rPr lang="fr-FR" sz="1200" dirty="0" smtClean="0">
              <a:solidFill>
                <a:srgbClr val="FF0000"/>
              </a:solidFill>
            </a:rPr>
            <a:t> of </a:t>
          </a:r>
          <a:r>
            <a:rPr lang="fr-FR" sz="1200" dirty="0" err="1" smtClean="0">
              <a:solidFill>
                <a:srgbClr val="FF0000"/>
              </a:solidFill>
            </a:rPr>
            <a:t>genetic</a:t>
          </a:r>
          <a:r>
            <a:rPr lang="fr-FR" sz="1200" dirty="0" smtClean="0">
              <a:solidFill>
                <a:srgbClr val="FF0000"/>
              </a:solidFill>
            </a:rPr>
            <a:t> or </a:t>
          </a:r>
          <a:r>
            <a:rPr lang="fr-FR" sz="1200" dirty="0" err="1" smtClean="0">
              <a:solidFill>
                <a:srgbClr val="FF0000"/>
              </a:solidFill>
            </a:rPr>
            <a:t>biometric</a:t>
          </a:r>
          <a:r>
            <a:rPr lang="fr-FR" sz="1200" dirty="0" smtClean="0">
              <a:solidFill>
                <a:srgbClr val="FF0000"/>
              </a:solidFill>
            </a:rPr>
            <a:t> data</a:t>
          </a:r>
          <a:endParaRPr lang="en-GB" sz="1200" dirty="0">
            <a:solidFill>
              <a:srgbClr val="FF0000"/>
            </a:solidFill>
          </a:endParaRPr>
        </a:p>
      </dgm:t>
    </dgm:pt>
    <dgm:pt modelId="{14872CD1-344C-48F5-856F-79A65DB0DA67}" type="parTrans" cxnId="{30B7C526-C4BB-4DC1-BECF-B1B4812F968A}">
      <dgm:prSet/>
      <dgm:spPr/>
      <dgm:t>
        <a:bodyPr/>
        <a:lstStyle/>
        <a:p>
          <a:endParaRPr lang="en-GB"/>
        </a:p>
      </dgm:t>
    </dgm:pt>
    <dgm:pt modelId="{1F22F670-5BF9-47A1-9C48-4417CF0AB13D}" type="sibTrans" cxnId="{30B7C526-C4BB-4DC1-BECF-B1B4812F968A}">
      <dgm:prSet/>
      <dgm:spPr/>
      <dgm:t>
        <a:bodyPr/>
        <a:lstStyle/>
        <a:p>
          <a:endParaRPr lang="en-GB"/>
        </a:p>
      </dgm:t>
    </dgm:pt>
    <dgm:pt modelId="{AD0467EF-99E7-4052-B506-068BD9C01AF6}">
      <dgm:prSet custT="1"/>
      <dgm:spPr/>
      <dgm:t>
        <a:bodyPr/>
        <a:lstStyle/>
        <a:p>
          <a:pPr rtl="0"/>
          <a:r>
            <a:rPr lang="fr-FR" sz="1200" dirty="0" smtClean="0">
              <a:solidFill>
                <a:srgbClr val="FF0000"/>
              </a:solidFill>
            </a:rPr>
            <a:t>Large </a:t>
          </a:r>
          <a:r>
            <a:rPr lang="fr-FR" sz="1200" dirty="0" err="1" smtClean="0">
              <a:solidFill>
                <a:srgbClr val="FF0000"/>
              </a:solidFill>
            </a:rPr>
            <a:t>scale</a:t>
          </a:r>
          <a:r>
            <a:rPr lang="fr-FR" sz="1200" dirty="0" smtClean="0">
              <a:solidFill>
                <a:srgbClr val="FF0000"/>
              </a:solidFill>
            </a:rPr>
            <a:t> </a:t>
          </a:r>
          <a:r>
            <a:rPr lang="fr-FR" sz="1200" dirty="0" err="1" smtClean="0">
              <a:solidFill>
                <a:srgbClr val="FF0000"/>
              </a:solidFill>
            </a:rPr>
            <a:t>processing</a:t>
          </a:r>
          <a:r>
            <a:rPr lang="fr-FR" sz="1200" dirty="0" smtClean="0">
              <a:solidFill>
                <a:srgbClr val="FF0000"/>
              </a:solidFill>
            </a:rPr>
            <a:t> of </a:t>
          </a:r>
          <a:r>
            <a:rPr lang="fr-FR" sz="1200" dirty="0" err="1" smtClean="0">
              <a:solidFill>
                <a:srgbClr val="FF0000"/>
              </a:solidFill>
            </a:rPr>
            <a:t>vulnerable</a:t>
          </a:r>
          <a:r>
            <a:rPr lang="fr-FR" sz="1200" dirty="0" smtClean="0">
              <a:solidFill>
                <a:srgbClr val="FF0000"/>
              </a:solidFill>
            </a:rPr>
            <a:t> data </a:t>
          </a:r>
          <a:r>
            <a:rPr lang="fr-FR" sz="1200" dirty="0" err="1" smtClean="0">
              <a:solidFill>
                <a:srgbClr val="FF0000"/>
              </a:solidFill>
            </a:rPr>
            <a:t>subjects</a:t>
          </a:r>
          <a:r>
            <a:rPr lang="fr-FR" sz="1200" dirty="0" smtClean="0">
              <a:solidFill>
                <a:srgbClr val="FF0000"/>
              </a:solidFill>
            </a:rPr>
            <a:t> (</a:t>
          </a:r>
          <a:r>
            <a:rPr lang="fr-FR" sz="1200" dirty="0" err="1" smtClean="0">
              <a:solidFill>
                <a:srgbClr val="FF0000"/>
              </a:solidFill>
            </a:rPr>
            <a:t>i.e</a:t>
          </a:r>
          <a:r>
            <a:rPr lang="fr-FR" sz="1200" dirty="0" smtClean="0">
              <a:solidFill>
                <a:srgbClr val="FF0000"/>
              </a:solidFill>
            </a:rPr>
            <a:t> </a:t>
          </a:r>
          <a:r>
            <a:rPr lang="fr-FR" sz="1200" dirty="0" err="1" smtClean="0">
              <a:solidFill>
                <a:srgbClr val="FF0000"/>
              </a:solidFill>
            </a:rPr>
            <a:t>children</a:t>
          </a:r>
          <a:r>
            <a:rPr lang="fr-FR" sz="1200" dirty="0" smtClean="0">
              <a:solidFill>
                <a:srgbClr val="FF0000"/>
              </a:solidFill>
            </a:rPr>
            <a:t>)</a:t>
          </a:r>
          <a:endParaRPr lang="en-GB" sz="1200" dirty="0">
            <a:solidFill>
              <a:srgbClr val="FF0000"/>
            </a:solidFill>
          </a:endParaRPr>
        </a:p>
      </dgm:t>
    </dgm:pt>
    <dgm:pt modelId="{D0FD2769-223F-4F53-B424-972CF6DAEAF8}" type="parTrans" cxnId="{B96D7832-2C29-4137-8626-62303A9EC8B3}">
      <dgm:prSet/>
      <dgm:spPr/>
      <dgm:t>
        <a:bodyPr/>
        <a:lstStyle/>
        <a:p>
          <a:endParaRPr lang="en-GB"/>
        </a:p>
      </dgm:t>
    </dgm:pt>
    <dgm:pt modelId="{F1B15FD8-1CC6-4A17-B16D-C5B1B58399DE}" type="sibTrans" cxnId="{B96D7832-2C29-4137-8626-62303A9EC8B3}">
      <dgm:prSet/>
      <dgm:spPr/>
      <dgm:t>
        <a:bodyPr/>
        <a:lstStyle/>
        <a:p>
          <a:endParaRPr lang="en-GB"/>
        </a:p>
      </dgm:t>
    </dgm:pt>
    <dgm:pt modelId="{85DBD805-FABF-4214-B397-39B5DE3BD663}">
      <dgm:prSet custT="1"/>
      <dgm:spPr/>
      <dgm:t>
        <a:bodyPr/>
        <a:lstStyle/>
        <a:p>
          <a:pPr rtl="0"/>
          <a:r>
            <a:rPr lang="fr-FR" sz="1400" dirty="0" smtClean="0">
              <a:solidFill>
                <a:srgbClr val="FF0000"/>
              </a:solidFill>
            </a:rPr>
            <a:t>staff</a:t>
          </a:r>
          <a:r>
            <a:rPr lang="fr-FR" sz="1400" baseline="0" dirty="0" smtClean="0">
              <a:solidFill>
                <a:srgbClr val="FF0000"/>
              </a:solidFill>
            </a:rPr>
            <a:t> </a:t>
          </a:r>
          <a:r>
            <a:rPr lang="fr-FR" sz="1400" baseline="0" dirty="0" err="1" smtClean="0">
              <a:solidFill>
                <a:srgbClr val="FF0000"/>
              </a:solidFill>
            </a:rPr>
            <a:t>selection</a:t>
          </a:r>
          <a:r>
            <a:rPr lang="fr-FR" sz="1400" baseline="0" dirty="0" smtClean="0">
              <a:solidFill>
                <a:srgbClr val="FF0000"/>
              </a:solidFill>
            </a:rPr>
            <a:t> </a:t>
          </a:r>
          <a:r>
            <a:rPr lang="fr-FR" sz="1400" baseline="0" dirty="0" err="1" smtClean="0">
              <a:solidFill>
                <a:srgbClr val="FF0000"/>
              </a:solidFill>
            </a:rPr>
            <a:t>procedures</a:t>
          </a:r>
          <a:r>
            <a:rPr lang="fr-FR" sz="1400" baseline="0" dirty="0" smtClean="0">
              <a:solidFill>
                <a:srgbClr val="FF0000"/>
              </a:solidFill>
            </a:rPr>
            <a:t> and </a:t>
          </a:r>
          <a:r>
            <a:rPr lang="fr-FR" sz="1400" baseline="0" dirty="0" err="1" smtClean="0">
              <a:solidFill>
                <a:srgbClr val="FF0000"/>
              </a:solidFill>
            </a:rPr>
            <a:t>recruitment</a:t>
          </a:r>
          <a:endParaRPr lang="en-GB" sz="1400" dirty="0">
            <a:solidFill>
              <a:srgbClr val="FF0000"/>
            </a:solidFill>
          </a:endParaRPr>
        </a:p>
      </dgm:t>
    </dgm:pt>
    <dgm:pt modelId="{2B62054B-6B5A-4005-B286-E893BEB79E01}" type="parTrans" cxnId="{4E449C0D-5646-4B79-A380-0DD6482E9AEC}">
      <dgm:prSet/>
      <dgm:spPr/>
      <dgm:t>
        <a:bodyPr/>
        <a:lstStyle/>
        <a:p>
          <a:endParaRPr lang="en-GB"/>
        </a:p>
      </dgm:t>
    </dgm:pt>
    <dgm:pt modelId="{99085644-40C2-49B5-BF18-1DB63F5A3C1B}" type="sibTrans" cxnId="{4E449C0D-5646-4B79-A380-0DD6482E9AEC}">
      <dgm:prSet/>
      <dgm:spPr/>
      <dgm:t>
        <a:bodyPr/>
        <a:lstStyle/>
        <a:p>
          <a:endParaRPr lang="en-GB"/>
        </a:p>
      </dgm:t>
    </dgm:pt>
    <dgm:pt modelId="{8A349EE6-E5D3-4E06-B92B-DD5C73318D48}">
      <dgm:prSet custT="1"/>
      <dgm:spPr/>
      <dgm:t>
        <a:bodyPr/>
        <a:lstStyle/>
        <a:p>
          <a:pPr rtl="0"/>
          <a:r>
            <a:rPr lang="fr-FR" sz="1200" dirty="0" err="1" smtClean="0">
              <a:solidFill>
                <a:srgbClr val="FF0000"/>
              </a:solidFill>
            </a:rPr>
            <a:t>payroll</a:t>
          </a:r>
          <a:r>
            <a:rPr lang="fr-FR" sz="1200" dirty="0" smtClean="0">
              <a:solidFill>
                <a:srgbClr val="FF0000"/>
              </a:solidFill>
            </a:rPr>
            <a:t> </a:t>
          </a:r>
          <a:r>
            <a:rPr lang="fr-FR" sz="1200" dirty="0" err="1" smtClean="0">
              <a:solidFill>
                <a:srgbClr val="FF0000"/>
              </a:solidFill>
            </a:rPr>
            <a:t>processing</a:t>
          </a:r>
          <a:endParaRPr lang="en-GB" sz="1200" dirty="0">
            <a:solidFill>
              <a:srgbClr val="FF0000"/>
            </a:solidFill>
          </a:endParaRPr>
        </a:p>
      </dgm:t>
    </dgm:pt>
    <dgm:pt modelId="{418A2CE2-4542-4779-BE6F-7E481B78973D}" type="parTrans" cxnId="{08BA51F7-691E-4615-B627-8417AECB0A01}">
      <dgm:prSet/>
      <dgm:spPr/>
      <dgm:t>
        <a:bodyPr/>
        <a:lstStyle/>
        <a:p>
          <a:endParaRPr lang="en-GB"/>
        </a:p>
      </dgm:t>
    </dgm:pt>
    <dgm:pt modelId="{DD1B4582-B5DF-43C3-ACB2-E75EA8E5A1FD}" type="sibTrans" cxnId="{08BA51F7-691E-4615-B627-8417AECB0A01}">
      <dgm:prSet/>
      <dgm:spPr/>
      <dgm:t>
        <a:bodyPr/>
        <a:lstStyle/>
        <a:p>
          <a:endParaRPr lang="en-GB"/>
        </a:p>
      </dgm:t>
    </dgm:pt>
    <dgm:pt modelId="{BACD982C-7592-4CB1-AEEC-4D5EFB901382}">
      <dgm:prSet custT="1"/>
      <dgm:spPr/>
      <dgm:t>
        <a:bodyPr/>
        <a:lstStyle/>
        <a:p>
          <a:pPr rtl="0"/>
          <a:r>
            <a:rPr lang="fr-FR" sz="1200" dirty="0" smtClean="0">
              <a:solidFill>
                <a:srgbClr val="FF0000"/>
              </a:solidFill>
            </a:rPr>
            <a:t>registration of </a:t>
          </a:r>
          <a:r>
            <a:rPr lang="fr-FR" sz="1200" dirty="0" err="1" smtClean="0">
              <a:solidFill>
                <a:srgbClr val="FF0000"/>
              </a:solidFill>
            </a:rPr>
            <a:t>journalists</a:t>
          </a:r>
          <a:r>
            <a:rPr lang="fr-FR" sz="1200" dirty="0" smtClean="0">
              <a:solidFill>
                <a:srgbClr val="FF0000"/>
              </a:solidFill>
            </a:rPr>
            <a:t> and </a:t>
          </a:r>
          <a:r>
            <a:rPr lang="fr-FR" sz="1200" dirty="0" err="1" smtClean="0">
              <a:solidFill>
                <a:srgbClr val="FF0000"/>
              </a:solidFill>
            </a:rPr>
            <a:t>other</a:t>
          </a:r>
          <a:r>
            <a:rPr lang="fr-FR" sz="1200" dirty="0" smtClean="0">
              <a:solidFill>
                <a:srgbClr val="FF0000"/>
              </a:solidFill>
            </a:rPr>
            <a:t> </a:t>
          </a:r>
          <a:r>
            <a:rPr lang="fr-FR" sz="1200" dirty="0" err="1" smtClean="0">
              <a:solidFill>
                <a:srgbClr val="FF0000"/>
              </a:solidFill>
            </a:rPr>
            <a:t>visitors</a:t>
          </a:r>
          <a:endParaRPr lang="en-GB" sz="1200" dirty="0">
            <a:solidFill>
              <a:srgbClr val="FF0000"/>
            </a:solidFill>
          </a:endParaRPr>
        </a:p>
      </dgm:t>
    </dgm:pt>
    <dgm:pt modelId="{F3C0DB0E-110E-411F-918F-2645CEB66594}" type="parTrans" cxnId="{435F4C20-D36C-4E7F-A14C-C800BBC3A5E2}">
      <dgm:prSet/>
      <dgm:spPr/>
      <dgm:t>
        <a:bodyPr/>
        <a:lstStyle/>
        <a:p>
          <a:endParaRPr lang="en-GB"/>
        </a:p>
      </dgm:t>
    </dgm:pt>
    <dgm:pt modelId="{45062112-D1CB-454E-8627-F1F4657A8C29}" type="sibTrans" cxnId="{435F4C20-D36C-4E7F-A14C-C800BBC3A5E2}">
      <dgm:prSet/>
      <dgm:spPr/>
      <dgm:t>
        <a:bodyPr/>
        <a:lstStyle/>
        <a:p>
          <a:endParaRPr lang="en-GB"/>
        </a:p>
      </dgm:t>
    </dgm:pt>
    <dgm:pt modelId="{0EE1EE26-F9D9-4D6D-ADCD-AC050B4D6C57}" type="pres">
      <dgm:prSet presAssocID="{964349CE-B148-497B-AC5B-3CE5BD5A8380}" presName="cycle" presStyleCnt="0">
        <dgm:presLayoutVars>
          <dgm:dir/>
          <dgm:resizeHandles val="exact"/>
        </dgm:presLayoutVars>
      </dgm:prSet>
      <dgm:spPr/>
      <dgm:t>
        <a:bodyPr/>
        <a:lstStyle/>
        <a:p>
          <a:endParaRPr lang="en-GB"/>
        </a:p>
      </dgm:t>
    </dgm:pt>
    <dgm:pt modelId="{818090C6-BC26-4976-A490-34BA9B375187}" type="pres">
      <dgm:prSet presAssocID="{57757469-C87A-4760-BC2E-2A87FCF3F0B6}" presName="node" presStyleLbl="node1" presStyleIdx="0" presStyleCnt="7" custFlipHor="1" custScaleX="137197" custScaleY="100914" custRadScaleRad="33554" custRadScaleInc="-206057">
        <dgm:presLayoutVars>
          <dgm:bulletEnabled val="1"/>
        </dgm:presLayoutVars>
      </dgm:prSet>
      <dgm:spPr/>
      <dgm:t>
        <a:bodyPr/>
        <a:lstStyle/>
        <a:p>
          <a:endParaRPr lang="en-GB"/>
        </a:p>
      </dgm:t>
    </dgm:pt>
    <dgm:pt modelId="{C74404A0-5131-4712-AA10-FE5B6EF9DD71}" type="pres">
      <dgm:prSet presAssocID="{5ABFAF9A-32BD-4C03-A76A-C3C379AEB41A}" presName="sibTrans" presStyleLbl="sibTrans2D1" presStyleIdx="0" presStyleCnt="7"/>
      <dgm:spPr/>
      <dgm:t>
        <a:bodyPr/>
        <a:lstStyle/>
        <a:p>
          <a:endParaRPr lang="en-GB"/>
        </a:p>
      </dgm:t>
    </dgm:pt>
    <dgm:pt modelId="{D448BFCC-7295-42B0-8883-826D64C31F86}" type="pres">
      <dgm:prSet presAssocID="{5ABFAF9A-32BD-4C03-A76A-C3C379AEB41A}" presName="connectorText" presStyleLbl="sibTrans2D1" presStyleIdx="0" presStyleCnt="7"/>
      <dgm:spPr/>
      <dgm:t>
        <a:bodyPr/>
        <a:lstStyle/>
        <a:p>
          <a:endParaRPr lang="en-GB"/>
        </a:p>
      </dgm:t>
    </dgm:pt>
    <dgm:pt modelId="{2325FCC9-2661-4F39-BA08-EAF01CA9DB29}" type="pres">
      <dgm:prSet presAssocID="{12E4EDD9-3CA5-4332-9B5E-8F0F691A2B07}" presName="node" presStyleLbl="node1" presStyleIdx="1" presStyleCnt="7" custScaleX="198131" custScaleY="76655">
        <dgm:presLayoutVars>
          <dgm:bulletEnabled val="1"/>
        </dgm:presLayoutVars>
      </dgm:prSet>
      <dgm:spPr/>
      <dgm:t>
        <a:bodyPr/>
        <a:lstStyle/>
        <a:p>
          <a:endParaRPr lang="en-GB"/>
        </a:p>
      </dgm:t>
    </dgm:pt>
    <dgm:pt modelId="{A84C5079-22AB-4DB0-A3F9-75DDCEE9C14A}" type="pres">
      <dgm:prSet presAssocID="{A5C91345-90BC-4736-BAFB-80D9C8F59707}" presName="sibTrans" presStyleLbl="sibTrans2D1" presStyleIdx="1" presStyleCnt="7"/>
      <dgm:spPr/>
      <dgm:t>
        <a:bodyPr/>
        <a:lstStyle/>
        <a:p>
          <a:endParaRPr lang="en-GB"/>
        </a:p>
      </dgm:t>
    </dgm:pt>
    <dgm:pt modelId="{34F93543-9AB8-48E1-89A7-9528D1B27C00}" type="pres">
      <dgm:prSet presAssocID="{A5C91345-90BC-4736-BAFB-80D9C8F59707}" presName="connectorText" presStyleLbl="sibTrans2D1" presStyleIdx="1" presStyleCnt="7"/>
      <dgm:spPr/>
      <dgm:t>
        <a:bodyPr/>
        <a:lstStyle/>
        <a:p>
          <a:endParaRPr lang="en-GB"/>
        </a:p>
      </dgm:t>
    </dgm:pt>
    <dgm:pt modelId="{03331F44-4CC6-42B6-AC50-E8B6E4A470CD}" type="pres">
      <dgm:prSet presAssocID="{3B77656D-0025-432C-A6B7-A3192330806A}" presName="node" presStyleLbl="node1" presStyleIdx="2" presStyleCnt="7" custRadScaleRad="36845" custRadScaleInc="-76345">
        <dgm:presLayoutVars>
          <dgm:bulletEnabled val="1"/>
        </dgm:presLayoutVars>
      </dgm:prSet>
      <dgm:spPr/>
      <dgm:t>
        <a:bodyPr/>
        <a:lstStyle/>
        <a:p>
          <a:endParaRPr lang="en-GB"/>
        </a:p>
      </dgm:t>
    </dgm:pt>
    <dgm:pt modelId="{72814552-2B57-4E91-ABFC-470828920D54}" type="pres">
      <dgm:prSet presAssocID="{1F22F670-5BF9-47A1-9C48-4417CF0AB13D}" presName="sibTrans" presStyleLbl="sibTrans2D1" presStyleIdx="2" presStyleCnt="7"/>
      <dgm:spPr/>
      <dgm:t>
        <a:bodyPr/>
        <a:lstStyle/>
        <a:p>
          <a:endParaRPr lang="en-GB"/>
        </a:p>
      </dgm:t>
    </dgm:pt>
    <dgm:pt modelId="{4E8AEDD5-41D5-4E3C-9657-A39B9170A422}" type="pres">
      <dgm:prSet presAssocID="{1F22F670-5BF9-47A1-9C48-4417CF0AB13D}" presName="connectorText" presStyleLbl="sibTrans2D1" presStyleIdx="2" presStyleCnt="7"/>
      <dgm:spPr/>
      <dgm:t>
        <a:bodyPr/>
        <a:lstStyle/>
        <a:p>
          <a:endParaRPr lang="en-GB"/>
        </a:p>
      </dgm:t>
    </dgm:pt>
    <dgm:pt modelId="{2C2E3878-4F4A-4B76-9004-1AD022760A86}" type="pres">
      <dgm:prSet presAssocID="{AD0467EF-99E7-4052-B506-068BD9C01AF6}" presName="node" presStyleLbl="node1" presStyleIdx="3" presStyleCnt="7" custScaleX="96884" custScaleY="175989">
        <dgm:presLayoutVars>
          <dgm:bulletEnabled val="1"/>
        </dgm:presLayoutVars>
      </dgm:prSet>
      <dgm:spPr/>
      <dgm:t>
        <a:bodyPr/>
        <a:lstStyle/>
        <a:p>
          <a:endParaRPr lang="en-GB"/>
        </a:p>
      </dgm:t>
    </dgm:pt>
    <dgm:pt modelId="{B1C8B4F1-EE9A-4987-9E3E-1A58BE6CE535}" type="pres">
      <dgm:prSet presAssocID="{F1B15FD8-1CC6-4A17-B16D-C5B1B58399DE}" presName="sibTrans" presStyleLbl="sibTrans2D1" presStyleIdx="3" presStyleCnt="7"/>
      <dgm:spPr/>
      <dgm:t>
        <a:bodyPr/>
        <a:lstStyle/>
        <a:p>
          <a:endParaRPr lang="en-GB"/>
        </a:p>
      </dgm:t>
    </dgm:pt>
    <dgm:pt modelId="{0A681E02-0427-45AF-BC71-2123AF68BDD5}" type="pres">
      <dgm:prSet presAssocID="{F1B15FD8-1CC6-4A17-B16D-C5B1B58399DE}" presName="connectorText" presStyleLbl="sibTrans2D1" presStyleIdx="3" presStyleCnt="7"/>
      <dgm:spPr/>
      <dgm:t>
        <a:bodyPr/>
        <a:lstStyle/>
        <a:p>
          <a:endParaRPr lang="en-GB"/>
        </a:p>
      </dgm:t>
    </dgm:pt>
    <dgm:pt modelId="{4A2F9F86-5C44-4A61-B42E-8B24CC59127C}" type="pres">
      <dgm:prSet presAssocID="{85DBD805-FABF-4214-B397-39B5DE3BD663}" presName="node" presStyleLbl="node1" presStyleIdx="4" presStyleCnt="7" custFlipHor="1" custScaleX="136440" custScaleY="230373" custRadScaleRad="88287" custRadScaleInc="22344">
        <dgm:presLayoutVars>
          <dgm:bulletEnabled val="1"/>
        </dgm:presLayoutVars>
      </dgm:prSet>
      <dgm:spPr/>
      <dgm:t>
        <a:bodyPr/>
        <a:lstStyle/>
        <a:p>
          <a:endParaRPr lang="en-GB"/>
        </a:p>
      </dgm:t>
    </dgm:pt>
    <dgm:pt modelId="{610CFF74-C753-4BF8-AB5B-66CB44589BAC}" type="pres">
      <dgm:prSet presAssocID="{99085644-40C2-49B5-BF18-1DB63F5A3C1B}" presName="sibTrans" presStyleLbl="sibTrans2D1" presStyleIdx="4" presStyleCnt="7"/>
      <dgm:spPr/>
      <dgm:t>
        <a:bodyPr/>
        <a:lstStyle/>
        <a:p>
          <a:endParaRPr lang="en-GB"/>
        </a:p>
      </dgm:t>
    </dgm:pt>
    <dgm:pt modelId="{E46426F0-081D-4084-90A8-70194ACFC426}" type="pres">
      <dgm:prSet presAssocID="{99085644-40C2-49B5-BF18-1DB63F5A3C1B}" presName="connectorText" presStyleLbl="sibTrans2D1" presStyleIdx="4" presStyleCnt="7"/>
      <dgm:spPr/>
      <dgm:t>
        <a:bodyPr/>
        <a:lstStyle/>
        <a:p>
          <a:endParaRPr lang="en-GB"/>
        </a:p>
      </dgm:t>
    </dgm:pt>
    <dgm:pt modelId="{9190F09E-8DA4-4A6D-9B8C-74A48EC4109A}" type="pres">
      <dgm:prSet presAssocID="{8A349EE6-E5D3-4E06-B92B-DD5C73318D48}" presName="node" presStyleLbl="node1" presStyleIdx="5" presStyleCnt="7" custScaleX="112709" custScaleY="180726" custRadScaleRad="106349" custRadScaleInc="48455">
        <dgm:presLayoutVars>
          <dgm:bulletEnabled val="1"/>
        </dgm:presLayoutVars>
      </dgm:prSet>
      <dgm:spPr/>
      <dgm:t>
        <a:bodyPr/>
        <a:lstStyle/>
        <a:p>
          <a:endParaRPr lang="en-GB"/>
        </a:p>
      </dgm:t>
    </dgm:pt>
    <dgm:pt modelId="{F536604A-4EC2-4638-9191-FDF55E37C59D}" type="pres">
      <dgm:prSet presAssocID="{DD1B4582-B5DF-43C3-ACB2-E75EA8E5A1FD}" presName="sibTrans" presStyleLbl="sibTrans2D1" presStyleIdx="5" presStyleCnt="7"/>
      <dgm:spPr/>
      <dgm:t>
        <a:bodyPr/>
        <a:lstStyle/>
        <a:p>
          <a:endParaRPr lang="en-GB"/>
        </a:p>
      </dgm:t>
    </dgm:pt>
    <dgm:pt modelId="{A928F018-1BF6-47F5-B6DC-D0058362F682}" type="pres">
      <dgm:prSet presAssocID="{DD1B4582-B5DF-43C3-ACB2-E75EA8E5A1FD}" presName="connectorText" presStyleLbl="sibTrans2D1" presStyleIdx="5" presStyleCnt="7"/>
      <dgm:spPr/>
      <dgm:t>
        <a:bodyPr/>
        <a:lstStyle/>
        <a:p>
          <a:endParaRPr lang="en-GB"/>
        </a:p>
      </dgm:t>
    </dgm:pt>
    <dgm:pt modelId="{A595C988-C176-4C5F-9181-10E8A3709D93}" type="pres">
      <dgm:prSet presAssocID="{BACD982C-7592-4CB1-AEEC-4D5EFB901382}" presName="node" presStyleLbl="node1" presStyleIdx="6" presStyleCnt="7" custRadScaleRad="104680" custRadScaleInc="12763">
        <dgm:presLayoutVars>
          <dgm:bulletEnabled val="1"/>
        </dgm:presLayoutVars>
      </dgm:prSet>
      <dgm:spPr/>
      <dgm:t>
        <a:bodyPr/>
        <a:lstStyle/>
        <a:p>
          <a:endParaRPr lang="en-GB"/>
        </a:p>
      </dgm:t>
    </dgm:pt>
    <dgm:pt modelId="{4D1C440B-59EB-4CBA-94D1-029C47D2FD2F}" type="pres">
      <dgm:prSet presAssocID="{45062112-D1CB-454E-8627-F1F4657A8C29}" presName="sibTrans" presStyleLbl="sibTrans2D1" presStyleIdx="6" presStyleCnt="7"/>
      <dgm:spPr/>
      <dgm:t>
        <a:bodyPr/>
        <a:lstStyle/>
        <a:p>
          <a:endParaRPr lang="en-GB"/>
        </a:p>
      </dgm:t>
    </dgm:pt>
    <dgm:pt modelId="{8C10B97C-C2AD-4A86-AF7F-6C8F551432F1}" type="pres">
      <dgm:prSet presAssocID="{45062112-D1CB-454E-8627-F1F4657A8C29}" presName="connectorText" presStyleLbl="sibTrans2D1" presStyleIdx="6" presStyleCnt="7"/>
      <dgm:spPr/>
      <dgm:t>
        <a:bodyPr/>
        <a:lstStyle/>
        <a:p>
          <a:endParaRPr lang="en-GB"/>
        </a:p>
      </dgm:t>
    </dgm:pt>
  </dgm:ptLst>
  <dgm:cxnLst>
    <dgm:cxn modelId="{4353C47A-967E-4AA1-82E9-BCA52046CA7E}" type="presOf" srcId="{99085644-40C2-49B5-BF18-1DB63F5A3C1B}" destId="{E46426F0-081D-4084-90A8-70194ACFC426}" srcOrd="1" destOrd="0" presId="urn:microsoft.com/office/officeart/2005/8/layout/cycle2"/>
    <dgm:cxn modelId="{08BA51F7-691E-4615-B627-8417AECB0A01}" srcId="{964349CE-B148-497B-AC5B-3CE5BD5A8380}" destId="{8A349EE6-E5D3-4E06-B92B-DD5C73318D48}" srcOrd="5" destOrd="0" parTransId="{418A2CE2-4542-4779-BE6F-7E481B78973D}" sibTransId="{DD1B4582-B5DF-43C3-ACB2-E75EA8E5A1FD}"/>
    <dgm:cxn modelId="{ADD3CFE0-B53A-4AB4-8B68-041701B14046}" type="presOf" srcId="{45062112-D1CB-454E-8627-F1F4657A8C29}" destId="{8C10B97C-C2AD-4A86-AF7F-6C8F551432F1}" srcOrd="1" destOrd="0" presId="urn:microsoft.com/office/officeart/2005/8/layout/cycle2"/>
    <dgm:cxn modelId="{9FB42D4D-325C-4EF2-A7D7-1F7E1FD99755}" type="presOf" srcId="{45062112-D1CB-454E-8627-F1F4657A8C29}" destId="{4D1C440B-59EB-4CBA-94D1-029C47D2FD2F}" srcOrd="0" destOrd="0" presId="urn:microsoft.com/office/officeart/2005/8/layout/cycle2"/>
    <dgm:cxn modelId="{3016B895-46EC-49AC-9E49-289E717B6604}" type="presOf" srcId="{5ABFAF9A-32BD-4C03-A76A-C3C379AEB41A}" destId="{C74404A0-5131-4712-AA10-FE5B6EF9DD71}" srcOrd="0" destOrd="0" presId="urn:microsoft.com/office/officeart/2005/8/layout/cycle2"/>
    <dgm:cxn modelId="{4076C2D2-94C7-4950-A8A4-F236E80C8A4B}" type="presOf" srcId="{964349CE-B148-497B-AC5B-3CE5BD5A8380}" destId="{0EE1EE26-F9D9-4D6D-ADCD-AC050B4D6C57}" srcOrd="0" destOrd="0" presId="urn:microsoft.com/office/officeart/2005/8/layout/cycle2"/>
    <dgm:cxn modelId="{85ACD2B9-47B9-4FEF-9C0C-71F4B413B115}" type="presOf" srcId="{5ABFAF9A-32BD-4C03-A76A-C3C379AEB41A}" destId="{D448BFCC-7295-42B0-8883-826D64C31F86}" srcOrd="1" destOrd="0" presId="urn:microsoft.com/office/officeart/2005/8/layout/cycle2"/>
    <dgm:cxn modelId="{01604CC4-090E-4C2C-B139-C81A8972DF37}" type="presOf" srcId="{A5C91345-90BC-4736-BAFB-80D9C8F59707}" destId="{34F93543-9AB8-48E1-89A7-9528D1B27C00}" srcOrd="1" destOrd="0" presId="urn:microsoft.com/office/officeart/2005/8/layout/cycle2"/>
    <dgm:cxn modelId="{4DF8CD25-EED9-4001-938E-A68FC79F5F89}" type="presOf" srcId="{57757469-C87A-4760-BC2E-2A87FCF3F0B6}" destId="{818090C6-BC26-4976-A490-34BA9B375187}" srcOrd="0" destOrd="0" presId="urn:microsoft.com/office/officeart/2005/8/layout/cycle2"/>
    <dgm:cxn modelId="{A361B4D9-AD46-4315-9C4B-4382691F51ED}" type="presOf" srcId="{85DBD805-FABF-4214-B397-39B5DE3BD663}" destId="{4A2F9F86-5C44-4A61-B42E-8B24CC59127C}" srcOrd="0" destOrd="0" presId="urn:microsoft.com/office/officeart/2005/8/layout/cycle2"/>
    <dgm:cxn modelId="{1BB4C5B8-3906-47CA-ABBF-596E49AE7BD4}" srcId="{964349CE-B148-497B-AC5B-3CE5BD5A8380}" destId="{12E4EDD9-3CA5-4332-9B5E-8F0F691A2B07}" srcOrd="1" destOrd="0" parTransId="{BCAC869F-BD89-48E8-B185-6A76CA8D8923}" sibTransId="{A5C91345-90BC-4736-BAFB-80D9C8F59707}"/>
    <dgm:cxn modelId="{8DDDCE50-CD1E-4E93-AE9F-B159B084CABE}" type="presOf" srcId="{DD1B4582-B5DF-43C3-ACB2-E75EA8E5A1FD}" destId="{A928F018-1BF6-47F5-B6DC-D0058362F682}" srcOrd="1" destOrd="0" presId="urn:microsoft.com/office/officeart/2005/8/layout/cycle2"/>
    <dgm:cxn modelId="{6DAE088E-F31E-47EE-BB78-70C0F91035D0}" type="presOf" srcId="{BACD982C-7592-4CB1-AEEC-4D5EFB901382}" destId="{A595C988-C176-4C5F-9181-10E8A3709D93}" srcOrd="0" destOrd="0" presId="urn:microsoft.com/office/officeart/2005/8/layout/cycle2"/>
    <dgm:cxn modelId="{5610DA66-937E-4041-B308-EECC2AC9A188}" type="presOf" srcId="{AD0467EF-99E7-4052-B506-068BD9C01AF6}" destId="{2C2E3878-4F4A-4B76-9004-1AD022760A86}" srcOrd="0" destOrd="0" presId="urn:microsoft.com/office/officeart/2005/8/layout/cycle2"/>
    <dgm:cxn modelId="{4E449C0D-5646-4B79-A380-0DD6482E9AEC}" srcId="{964349CE-B148-497B-AC5B-3CE5BD5A8380}" destId="{85DBD805-FABF-4214-B397-39B5DE3BD663}" srcOrd="4" destOrd="0" parTransId="{2B62054B-6B5A-4005-B286-E893BEB79E01}" sibTransId="{99085644-40C2-49B5-BF18-1DB63F5A3C1B}"/>
    <dgm:cxn modelId="{04A6D578-02F3-43EA-B0F0-9192EE7AC5A5}" type="presOf" srcId="{3B77656D-0025-432C-A6B7-A3192330806A}" destId="{03331F44-4CC6-42B6-AC50-E8B6E4A470CD}" srcOrd="0" destOrd="0" presId="urn:microsoft.com/office/officeart/2005/8/layout/cycle2"/>
    <dgm:cxn modelId="{30B7C526-C4BB-4DC1-BECF-B1B4812F968A}" srcId="{964349CE-B148-497B-AC5B-3CE5BD5A8380}" destId="{3B77656D-0025-432C-A6B7-A3192330806A}" srcOrd="2" destOrd="0" parTransId="{14872CD1-344C-48F5-856F-79A65DB0DA67}" sibTransId="{1F22F670-5BF9-47A1-9C48-4417CF0AB13D}"/>
    <dgm:cxn modelId="{F2BD4339-94B8-4262-B308-E7C63AF02923}" type="presOf" srcId="{8A349EE6-E5D3-4E06-B92B-DD5C73318D48}" destId="{9190F09E-8DA4-4A6D-9B8C-74A48EC4109A}" srcOrd="0" destOrd="0" presId="urn:microsoft.com/office/officeart/2005/8/layout/cycle2"/>
    <dgm:cxn modelId="{1DD8BEF2-1DEF-475B-9F89-D35670CE40AF}" type="presOf" srcId="{12E4EDD9-3CA5-4332-9B5E-8F0F691A2B07}" destId="{2325FCC9-2661-4F39-BA08-EAF01CA9DB29}" srcOrd="0" destOrd="0" presId="urn:microsoft.com/office/officeart/2005/8/layout/cycle2"/>
    <dgm:cxn modelId="{B4A5F3B2-10B2-4676-ABDC-F632BE2B5D92}" type="presOf" srcId="{1F22F670-5BF9-47A1-9C48-4417CF0AB13D}" destId="{72814552-2B57-4E91-ABFC-470828920D54}" srcOrd="0" destOrd="0" presId="urn:microsoft.com/office/officeart/2005/8/layout/cycle2"/>
    <dgm:cxn modelId="{B96D7832-2C29-4137-8626-62303A9EC8B3}" srcId="{964349CE-B148-497B-AC5B-3CE5BD5A8380}" destId="{AD0467EF-99E7-4052-B506-068BD9C01AF6}" srcOrd="3" destOrd="0" parTransId="{D0FD2769-223F-4F53-B424-972CF6DAEAF8}" sibTransId="{F1B15FD8-1CC6-4A17-B16D-C5B1B58399DE}"/>
    <dgm:cxn modelId="{884054B3-AA56-4C5E-A829-66BB4C961E8F}" type="presOf" srcId="{1F22F670-5BF9-47A1-9C48-4417CF0AB13D}" destId="{4E8AEDD5-41D5-4E3C-9657-A39B9170A422}" srcOrd="1" destOrd="0" presId="urn:microsoft.com/office/officeart/2005/8/layout/cycle2"/>
    <dgm:cxn modelId="{95FCEABF-75CE-4697-B4DD-34B8FB3025FA}" type="presOf" srcId="{A5C91345-90BC-4736-BAFB-80D9C8F59707}" destId="{A84C5079-22AB-4DB0-A3F9-75DDCEE9C14A}" srcOrd="0" destOrd="0" presId="urn:microsoft.com/office/officeart/2005/8/layout/cycle2"/>
    <dgm:cxn modelId="{6F536CB3-EA92-48BE-8964-3DDC3F8A34CF}" srcId="{964349CE-B148-497B-AC5B-3CE5BD5A8380}" destId="{57757469-C87A-4760-BC2E-2A87FCF3F0B6}" srcOrd="0" destOrd="0" parTransId="{DCA12CC0-4AAF-4B47-A282-938EF42BE0C0}" sibTransId="{5ABFAF9A-32BD-4C03-A76A-C3C379AEB41A}"/>
    <dgm:cxn modelId="{092AC961-E309-4B1B-91B5-4869C82DF1E0}" type="presOf" srcId="{99085644-40C2-49B5-BF18-1DB63F5A3C1B}" destId="{610CFF74-C753-4BF8-AB5B-66CB44589BAC}" srcOrd="0" destOrd="0" presId="urn:microsoft.com/office/officeart/2005/8/layout/cycle2"/>
    <dgm:cxn modelId="{D3979D29-37AA-4522-A880-B0D872753245}" type="presOf" srcId="{F1B15FD8-1CC6-4A17-B16D-C5B1B58399DE}" destId="{B1C8B4F1-EE9A-4987-9E3E-1A58BE6CE535}" srcOrd="0" destOrd="0" presId="urn:microsoft.com/office/officeart/2005/8/layout/cycle2"/>
    <dgm:cxn modelId="{9BDA7E95-E6F5-4C4F-86C5-FE623FA4519D}" type="presOf" srcId="{F1B15FD8-1CC6-4A17-B16D-C5B1B58399DE}" destId="{0A681E02-0427-45AF-BC71-2123AF68BDD5}" srcOrd="1" destOrd="0" presId="urn:microsoft.com/office/officeart/2005/8/layout/cycle2"/>
    <dgm:cxn modelId="{435F4C20-D36C-4E7F-A14C-C800BBC3A5E2}" srcId="{964349CE-B148-497B-AC5B-3CE5BD5A8380}" destId="{BACD982C-7592-4CB1-AEEC-4D5EFB901382}" srcOrd="6" destOrd="0" parTransId="{F3C0DB0E-110E-411F-918F-2645CEB66594}" sibTransId="{45062112-D1CB-454E-8627-F1F4657A8C29}"/>
    <dgm:cxn modelId="{38E78027-54C6-41F1-9F42-DA9E554B5A0D}" type="presOf" srcId="{DD1B4582-B5DF-43C3-ACB2-E75EA8E5A1FD}" destId="{F536604A-4EC2-4638-9191-FDF55E37C59D}" srcOrd="0" destOrd="0" presId="urn:microsoft.com/office/officeart/2005/8/layout/cycle2"/>
    <dgm:cxn modelId="{7ABCAF30-63A4-4B20-B06C-80BA4EE0729E}" type="presParOf" srcId="{0EE1EE26-F9D9-4D6D-ADCD-AC050B4D6C57}" destId="{818090C6-BC26-4976-A490-34BA9B375187}" srcOrd="0" destOrd="0" presId="urn:microsoft.com/office/officeart/2005/8/layout/cycle2"/>
    <dgm:cxn modelId="{E3F70EB7-696A-4117-AB40-70A47541FE1E}" type="presParOf" srcId="{0EE1EE26-F9D9-4D6D-ADCD-AC050B4D6C57}" destId="{C74404A0-5131-4712-AA10-FE5B6EF9DD71}" srcOrd="1" destOrd="0" presId="urn:microsoft.com/office/officeart/2005/8/layout/cycle2"/>
    <dgm:cxn modelId="{20FC60B0-F12A-4871-A8E4-2C01F682DBBB}" type="presParOf" srcId="{C74404A0-5131-4712-AA10-FE5B6EF9DD71}" destId="{D448BFCC-7295-42B0-8883-826D64C31F86}" srcOrd="0" destOrd="0" presId="urn:microsoft.com/office/officeart/2005/8/layout/cycle2"/>
    <dgm:cxn modelId="{FCF50FB7-277E-4CA3-B3AE-9C865A0CF3B5}" type="presParOf" srcId="{0EE1EE26-F9D9-4D6D-ADCD-AC050B4D6C57}" destId="{2325FCC9-2661-4F39-BA08-EAF01CA9DB29}" srcOrd="2" destOrd="0" presId="urn:microsoft.com/office/officeart/2005/8/layout/cycle2"/>
    <dgm:cxn modelId="{80506738-FDD8-4738-9693-7D28FBB79C70}" type="presParOf" srcId="{0EE1EE26-F9D9-4D6D-ADCD-AC050B4D6C57}" destId="{A84C5079-22AB-4DB0-A3F9-75DDCEE9C14A}" srcOrd="3" destOrd="0" presId="urn:microsoft.com/office/officeart/2005/8/layout/cycle2"/>
    <dgm:cxn modelId="{786CE621-B497-481D-8739-922457592E9C}" type="presParOf" srcId="{A84C5079-22AB-4DB0-A3F9-75DDCEE9C14A}" destId="{34F93543-9AB8-48E1-89A7-9528D1B27C00}" srcOrd="0" destOrd="0" presId="urn:microsoft.com/office/officeart/2005/8/layout/cycle2"/>
    <dgm:cxn modelId="{5728084A-3D57-48A5-A5F4-0D8348A3BA40}" type="presParOf" srcId="{0EE1EE26-F9D9-4D6D-ADCD-AC050B4D6C57}" destId="{03331F44-4CC6-42B6-AC50-E8B6E4A470CD}" srcOrd="4" destOrd="0" presId="urn:microsoft.com/office/officeart/2005/8/layout/cycle2"/>
    <dgm:cxn modelId="{B9ED9681-C955-4556-ACB3-5E44613EE690}" type="presParOf" srcId="{0EE1EE26-F9D9-4D6D-ADCD-AC050B4D6C57}" destId="{72814552-2B57-4E91-ABFC-470828920D54}" srcOrd="5" destOrd="0" presId="urn:microsoft.com/office/officeart/2005/8/layout/cycle2"/>
    <dgm:cxn modelId="{11AA43D5-154F-4724-B5DF-048989DE5432}" type="presParOf" srcId="{72814552-2B57-4E91-ABFC-470828920D54}" destId="{4E8AEDD5-41D5-4E3C-9657-A39B9170A422}" srcOrd="0" destOrd="0" presId="urn:microsoft.com/office/officeart/2005/8/layout/cycle2"/>
    <dgm:cxn modelId="{A248AA84-2FB6-4CE2-8550-65CA81DC1596}" type="presParOf" srcId="{0EE1EE26-F9D9-4D6D-ADCD-AC050B4D6C57}" destId="{2C2E3878-4F4A-4B76-9004-1AD022760A86}" srcOrd="6" destOrd="0" presId="urn:microsoft.com/office/officeart/2005/8/layout/cycle2"/>
    <dgm:cxn modelId="{9546755C-B4CB-45F8-A376-AD55B7FAF3D0}" type="presParOf" srcId="{0EE1EE26-F9D9-4D6D-ADCD-AC050B4D6C57}" destId="{B1C8B4F1-EE9A-4987-9E3E-1A58BE6CE535}" srcOrd="7" destOrd="0" presId="urn:microsoft.com/office/officeart/2005/8/layout/cycle2"/>
    <dgm:cxn modelId="{B5F01422-7FC8-4358-80FA-8DB88ACDDB73}" type="presParOf" srcId="{B1C8B4F1-EE9A-4987-9E3E-1A58BE6CE535}" destId="{0A681E02-0427-45AF-BC71-2123AF68BDD5}" srcOrd="0" destOrd="0" presId="urn:microsoft.com/office/officeart/2005/8/layout/cycle2"/>
    <dgm:cxn modelId="{F79E6D30-C881-4035-93EE-54DFC3F048E1}" type="presParOf" srcId="{0EE1EE26-F9D9-4D6D-ADCD-AC050B4D6C57}" destId="{4A2F9F86-5C44-4A61-B42E-8B24CC59127C}" srcOrd="8" destOrd="0" presId="urn:microsoft.com/office/officeart/2005/8/layout/cycle2"/>
    <dgm:cxn modelId="{1C91417E-B6A9-44DE-BFDB-5B93ABDF2522}" type="presParOf" srcId="{0EE1EE26-F9D9-4D6D-ADCD-AC050B4D6C57}" destId="{610CFF74-C753-4BF8-AB5B-66CB44589BAC}" srcOrd="9" destOrd="0" presId="urn:microsoft.com/office/officeart/2005/8/layout/cycle2"/>
    <dgm:cxn modelId="{DE705382-DC26-4E12-BF23-649EC133C0CE}" type="presParOf" srcId="{610CFF74-C753-4BF8-AB5B-66CB44589BAC}" destId="{E46426F0-081D-4084-90A8-70194ACFC426}" srcOrd="0" destOrd="0" presId="urn:microsoft.com/office/officeart/2005/8/layout/cycle2"/>
    <dgm:cxn modelId="{97F5FE12-18F3-430A-98CF-9F2881589215}" type="presParOf" srcId="{0EE1EE26-F9D9-4D6D-ADCD-AC050B4D6C57}" destId="{9190F09E-8DA4-4A6D-9B8C-74A48EC4109A}" srcOrd="10" destOrd="0" presId="urn:microsoft.com/office/officeart/2005/8/layout/cycle2"/>
    <dgm:cxn modelId="{3FD7DA13-3E57-4B47-925A-164E7C5C3D48}" type="presParOf" srcId="{0EE1EE26-F9D9-4D6D-ADCD-AC050B4D6C57}" destId="{F536604A-4EC2-4638-9191-FDF55E37C59D}" srcOrd="11" destOrd="0" presId="urn:microsoft.com/office/officeart/2005/8/layout/cycle2"/>
    <dgm:cxn modelId="{3DB5EF0E-38FD-4FFA-955C-223F8947A754}" type="presParOf" srcId="{F536604A-4EC2-4638-9191-FDF55E37C59D}" destId="{A928F018-1BF6-47F5-B6DC-D0058362F682}" srcOrd="0" destOrd="0" presId="urn:microsoft.com/office/officeart/2005/8/layout/cycle2"/>
    <dgm:cxn modelId="{6BA36246-2F69-4D7E-844A-A19FA536FCF2}" type="presParOf" srcId="{0EE1EE26-F9D9-4D6D-ADCD-AC050B4D6C57}" destId="{A595C988-C176-4C5F-9181-10E8A3709D93}" srcOrd="12" destOrd="0" presId="urn:microsoft.com/office/officeart/2005/8/layout/cycle2"/>
    <dgm:cxn modelId="{4E01518A-280A-41BA-9615-DC0299D973AF}" type="presParOf" srcId="{0EE1EE26-F9D9-4D6D-ADCD-AC050B4D6C57}" destId="{4D1C440B-59EB-4CBA-94D1-029C47D2FD2F}" srcOrd="13" destOrd="0" presId="urn:microsoft.com/office/officeart/2005/8/layout/cycle2"/>
    <dgm:cxn modelId="{A3D59FAE-8B36-457A-8614-78481AC2B318}" type="presParOf" srcId="{4D1C440B-59EB-4CBA-94D1-029C47D2FD2F}" destId="{8C10B97C-C2AD-4A86-AF7F-6C8F551432F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812ED-6C97-4C8F-ABE7-DC6C22B500CD}">
      <dsp:nvSpPr>
        <dsp:cNvPr id="0" name=""/>
        <dsp:cNvSpPr/>
      </dsp:nvSpPr>
      <dsp:spPr>
        <a:xfrm>
          <a:off x="0" y="0"/>
          <a:ext cx="8105775" cy="608400"/>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err="1" smtClean="0"/>
            <a:t>Privacy</a:t>
          </a:r>
          <a:r>
            <a:rPr lang="fr-FR" sz="2600" b="1" kern="1200" dirty="0" smtClean="0"/>
            <a:t> as </a:t>
          </a:r>
          <a:r>
            <a:rPr lang="fr-FR" sz="2600" b="1" kern="1200" dirty="0" err="1" smtClean="0"/>
            <a:t>award</a:t>
          </a:r>
          <a:r>
            <a:rPr lang="fr-FR" sz="2600" b="1" kern="1200" dirty="0" smtClean="0"/>
            <a:t> </a:t>
          </a:r>
          <a:r>
            <a:rPr lang="fr-FR" sz="2600" b="1" kern="1200" dirty="0" err="1" smtClean="0"/>
            <a:t>criterion</a:t>
          </a:r>
          <a:r>
            <a:rPr lang="fr-FR" sz="2600" b="1" kern="1200" dirty="0" smtClean="0"/>
            <a:t>: «</a:t>
          </a:r>
          <a:r>
            <a:rPr lang="fr-FR" sz="2600" b="1" i="1" kern="1200" dirty="0" smtClean="0"/>
            <a:t> Procure </a:t>
          </a:r>
          <a:r>
            <a:rPr lang="fr-FR" sz="2600" b="1" i="1" kern="1200" dirty="0" err="1" smtClean="0"/>
            <a:t>secure</a:t>
          </a:r>
          <a:r>
            <a:rPr lang="fr-FR" sz="2600" b="1" kern="1200" dirty="0" smtClean="0"/>
            <a:t> »</a:t>
          </a:r>
          <a:endParaRPr lang="en-GB" sz="2600" kern="1200" dirty="0"/>
        </a:p>
      </dsp:txBody>
      <dsp:txXfrm>
        <a:off x="29700" y="29700"/>
        <a:ext cx="8046375" cy="549000"/>
      </dsp:txXfrm>
    </dsp:sp>
    <dsp:sp modelId="{1512BF54-F3BF-49B9-BA32-CB2792FBE791}">
      <dsp:nvSpPr>
        <dsp:cNvPr id="0" name=""/>
        <dsp:cNvSpPr/>
      </dsp:nvSpPr>
      <dsp:spPr>
        <a:xfrm>
          <a:off x="0" y="718384"/>
          <a:ext cx="8105775" cy="4305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73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smtClean="0">
              <a:solidFill>
                <a:srgbClr val="00B050"/>
              </a:solidFill>
            </a:rPr>
            <a:t>Remember</a:t>
          </a:r>
          <a:r>
            <a:rPr lang="en-GB" sz="2000" kern="1200" dirty="0" smtClean="0"/>
            <a:t> privacy by design &amp; by default</a:t>
          </a:r>
          <a:endParaRPr lang="en-GB" sz="2000" kern="1200" dirty="0"/>
        </a:p>
      </dsp:txBody>
      <dsp:txXfrm>
        <a:off x="0" y="718384"/>
        <a:ext cx="8105775" cy="430560"/>
      </dsp:txXfrm>
    </dsp:sp>
    <dsp:sp modelId="{9C65DA66-3D03-4DD9-A399-5BCEFF176E04}">
      <dsp:nvSpPr>
        <dsp:cNvPr id="0" name=""/>
        <dsp:cNvSpPr/>
      </dsp:nvSpPr>
      <dsp:spPr>
        <a:xfrm>
          <a:off x="0" y="1250083"/>
          <a:ext cx="8105775" cy="608400"/>
        </a:xfrm>
        <a:prstGeom prst="roundRect">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err="1" smtClean="0"/>
            <a:t>Review</a:t>
          </a:r>
          <a:r>
            <a:rPr lang="fr-FR" sz="2600" b="1" kern="1200" dirty="0" smtClean="0"/>
            <a:t>, update and </a:t>
          </a:r>
          <a:r>
            <a:rPr lang="fr-FR" sz="2600" b="1" kern="1200" dirty="0" err="1" smtClean="0"/>
            <a:t>renegotiate</a:t>
          </a:r>
          <a:r>
            <a:rPr lang="fr-FR" sz="2600" b="1" kern="1200" dirty="0" smtClean="0"/>
            <a:t> </a:t>
          </a:r>
          <a:r>
            <a:rPr lang="fr-FR" sz="2600" b="1" kern="1200" dirty="0" err="1" smtClean="0"/>
            <a:t>contract</a:t>
          </a:r>
          <a:r>
            <a:rPr lang="fr-FR" sz="2600" b="1" kern="1200" dirty="0" smtClean="0"/>
            <a:t> clauses</a:t>
          </a:r>
          <a:endParaRPr lang="en-GB" sz="2600" kern="1200" dirty="0"/>
        </a:p>
      </dsp:txBody>
      <dsp:txXfrm>
        <a:off x="29700" y="1279783"/>
        <a:ext cx="8046375" cy="549000"/>
      </dsp:txXfrm>
    </dsp:sp>
    <dsp:sp modelId="{90CC22C2-0877-458B-9E18-CBBBEBE1DE53}">
      <dsp:nvSpPr>
        <dsp:cNvPr id="0" name=""/>
        <dsp:cNvSpPr/>
      </dsp:nvSpPr>
      <dsp:spPr>
        <a:xfrm>
          <a:off x="0" y="1757344"/>
          <a:ext cx="8105775" cy="19375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7358" tIns="33020" rIns="184912" bIns="33020" numCol="1" spcCol="1270" anchor="t" anchorCtr="0">
          <a:noAutofit/>
        </a:bodyPr>
        <a:lstStyle/>
        <a:p>
          <a:pPr marL="228600" lvl="1" indent="-228600" algn="l" defTabSz="889000" rtl="0">
            <a:lnSpc>
              <a:spcPct val="90000"/>
            </a:lnSpc>
            <a:spcBef>
              <a:spcPct val="0"/>
            </a:spcBef>
            <a:spcAft>
              <a:spcPct val="20000"/>
            </a:spcAft>
            <a:buChar char="••"/>
          </a:pPr>
          <a:endParaRPr lang="en-GB" sz="2000" b="0" kern="1200" dirty="0"/>
        </a:p>
        <a:p>
          <a:pPr marL="228600" lvl="1" indent="-228600" algn="l" defTabSz="889000" rtl="0">
            <a:lnSpc>
              <a:spcPct val="90000"/>
            </a:lnSpc>
            <a:spcBef>
              <a:spcPct val="0"/>
            </a:spcBef>
            <a:spcAft>
              <a:spcPct val="20000"/>
            </a:spcAft>
            <a:buChar char="••"/>
          </a:pPr>
          <a:r>
            <a:rPr lang="fr-FR" sz="2000" b="0" kern="1200" dirty="0" err="1" smtClean="0"/>
            <a:t>Clarify</a:t>
          </a:r>
          <a:r>
            <a:rPr lang="fr-FR" sz="2000" b="0" kern="1200" dirty="0" smtClean="0"/>
            <a:t> </a:t>
          </a:r>
          <a:r>
            <a:rPr lang="fr-FR" sz="2000" b="0" kern="1200" dirty="0" err="1" smtClean="0"/>
            <a:t>roles</a:t>
          </a:r>
          <a:r>
            <a:rPr lang="fr-FR" sz="2000" b="0" kern="1200" dirty="0" smtClean="0"/>
            <a:t> </a:t>
          </a:r>
          <a:r>
            <a:rPr lang="fr-FR" sz="2000" b="0" kern="1200" dirty="0" err="1" smtClean="0"/>
            <a:t>controller</a:t>
          </a:r>
          <a:r>
            <a:rPr lang="fr-FR" sz="2000" b="0" kern="1200" dirty="0" smtClean="0"/>
            <a:t>/processor</a:t>
          </a:r>
          <a:endParaRPr lang="en-GB" sz="2000" b="0" kern="1200" dirty="0"/>
        </a:p>
        <a:p>
          <a:pPr marL="228600" lvl="1" indent="-228600" algn="l" defTabSz="889000" rtl="0">
            <a:lnSpc>
              <a:spcPct val="90000"/>
            </a:lnSpc>
            <a:spcBef>
              <a:spcPct val="0"/>
            </a:spcBef>
            <a:spcAft>
              <a:spcPct val="20000"/>
            </a:spcAft>
            <a:buChar char="••"/>
          </a:pPr>
          <a:r>
            <a:rPr lang="fr-FR" sz="2000" b="0" kern="1200" dirty="0" err="1" smtClean="0"/>
            <a:t>Contractual</a:t>
          </a:r>
          <a:r>
            <a:rPr lang="fr-FR" sz="2000" b="0" kern="1200" dirty="0" smtClean="0"/>
            <a:t> </a:t>
          </a:r>
          <a:r>
            <a:rPr lang="fr-FR" sz="2000" b="0" kern="1200" dirty="0" err="1" smtClean="0"/>
            <a:t>safeguards</a:t>
          </a:r>
          <a:r>
            <a:rPr lang="fr-FR" sz="2000" b="0" kern="1200" dirty="0" smtClean="0"/>
            <a:t> (</a:t>
          </a:r>
          <a:r>
            <a:rPr lang="fr-FR" sz="2000" b="0" kern="1200" dirty="0" err="1" smtClean="0"/>
            <a:t>security</a:t>
          </a:r>
          <a:r>
            <a:rPr lang="fr-FR" sz="2000" b="0" kern="1200" dirty="0" smtClean="0"/>
            <a:t>, </a:t>
          </a:r>
          <a:r>
            <a:rPr lang="fr-FR" sz="2000" b="0" kern="1200" dirty="0" err="1" smtClean="0"/>
            <a:t>confidentiality</a:t>
          </a:r>
          <a:r>
            <a:rPr lang="fr-FR" sz="2000" b="0" kern="1200" dirty="0" smtClean="0"/>
            <a:t>)</a:t>
          </a:r>
          <a:endParaRPr lang="en-GB" sz="2000" b="0" kern="1200" dirty="0"/>
        </a:p>
        <a:p>
          <a:pPr marL="228600" lvl="1" indent="-228600" algn="l" defTabSz="889000" rtl="0">
            <a:lnSpc>
              <a:spcPct val="90000"/>
            </a:lnSpc>
            <a:spcBef>
              <a:spcPct val="0"/>
            </a:spcBef>
            <a:spcAft>
              <a:spcPct val="20000"/>
            </a:spcAft>
            <a:buChar char="••"/>
          </a:pPr>
          <a:r>
            <a:rPr lang="fr-FR" sz="2000" b="0" kern="1200" dirty="0" smtClean="0"/>
            <a:t>Processor </a:t>
          </a:r>
          <a:r>
            <a:rPr lang="fr-FR" sz="2000" b="0" kern="1200" dirty="0" err="1" smtClean="0"/>
            <a:t>should</a:t>
          </a:r>
          <a:r>
            <a:rPr lang="fr-FR" sz="2000" b="0" kern="1200" dirty="0" smtClean="0"/>
            <a:t> </a:t>
          </a:r>
          <a:r>
            <a:rPr lang="fr-FR" sz="2000" b="0" kern="1200" dirty="0" err="1" smtClean="0"/>
            <a:t>act</a:t>
          </a:r>
          <a:r>
            <a:rPr lang="fr-FR" sz="2000" b="0" kern="1200" dirty="0" smtClean="0"/>
            <a:t> </a:t>
          </a:r>
          <a:r>
            <a:rPr lang="fr-FR" sz="2000" b="0" kern="1200" dirty="0" err="1" smtClean="0"/>
            <a:t>only</a:t>
          </a:r>
          <a:r>
            <a:rPr lang="fr-FR" sz="2000" b="0" kern="1200" dirty="0" smtClean="0"/>
            <a:t> on </a:t>
          </a:r>
          <a:r>
            <a:rPr lang="fr-FR" sz="2000" b="0" kern="1200" dirty="0" err="1" smtClean="0"/>
            <a:t>behalf</a:t>
          </a:r>
          <a:r>
            <a:rPr lang="fr-FR" sz="2000" b="0" kern="1200" dirty="0" smtClean="0"/>
            <a:t> of the </a:t>
          </a:r>
          <a:r>
            <a:rPr lang="fr-FR" sz="2000" b="0" kern="1200" dirty="0" err="1" smtClean="0"/>
            <a:t>controller</a:t>
          </a:r>
          <a:endParaRPr lang="en-GB" sz="2000" b="0" kern="1200" dirty="0"/>
        </a:p>
        <a:p>
          <a:pPr marL="228600" lvl="1" indent="-228600" algn="l" defTabSz="889000" rtl="0">
            <a:lnSpc>
              <a:spcPct val="90000"/>
            </a:lnSpc>
            <a:spcBef>
              <a:spcPct val="0"/>
            </a:spcBef>
            <a:spcAft>
              <a:spcPct val="20000"/>
            </a:spcAft>
            <a:buChar char="••"/>
          </a:pPr>
          <a:r>
            <a:rPr lang="fr-FR" sz="2000" b="0" kern="1200" dirty="0" err="1" smtClean="0"/>
            <a:t>Privacy</a:t>
          </a:r>
          <a:r>
            <a:rPr lang="fr-FR" sz="2000" b="0" kern="1200" dirty="0" smtClean="0"/>
            <a:t> </a:t>
          </a:r>
          <a:r>
            <a:rPr lang="fr-FR" sz="2000" b="0" kern="1200" dirty="0" err="1" smtClean="0"/>
            <a:t>statements</a:t>
          </a:r>
          <a:r>
            <a:rPr lang="fr-FR" sz="2000" b="0" kern="1200" dirty="0" smtClean="0"/>
            <a:t>, </a:t>
          </a:r>
          <a:r>
            <a:rPr lang="en-GB" sz="2000" kern="1200" dirty="0" smtClean="0"/>
            <a:t>no sub-sub-contracting...</a:t>
          </a:r>
          <a:endParaRPr lang="en-GB" sz="2000" kern="1200" dirty="0"/>
        </a:p>
        <a:p>
          <a:pPr marL="228600" lvl="1" indent="-228600" algn="l" defTabSz="711200" rtl="0">
            <a:lnSpc>
              <a:spcPct val="90000"/>
            </a:lnSpc>
            <a:spcBef>
              <a:spcPct val="0"/>
            </a:spcBef>
            <a:spcAft>
              <a:spcPct val="35000"/>
            </a:spcAft>
            <a:buChar char="••"/>
          </a:pPr>
          <a:endParaRPr lang="en-GB" sz="2000" kern="1200" dirty="0"/>
        </a:p>
      </dsp:txBody>
      <dsp:txXfrm>
        <a:off x="0" y="1757344"/>
        <a:ext cx="8105775" cy="1937520"/>
      </dsp:txXfrm>
    </dsp:sp>
    <dsp:sp modelId="{AD09BE46-0B6E-480D-A58A-BFEADC9423E3}">
      <dsp:nvSpPr>
        <dsp:cNvPr id="0" name=""/>
        <dsp:cNvSpPr/>
      </dsp:nvSpPr>
      <dsp:spPr>
        <a:xfrm>
          <a:off x="0" y="3694865"/>
          <a:ext cx="8105775" cy="608400"/>
        </a:xfrm>
        <a:prstGeom prst="roundRect">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fr-FR" sz="2600" b="1" kern="1200" dirty="0" smtClean="0"/>
            <a:t>Controller </a:t>
          </a:r>
          <a:r>
            <a:rPr lang="fr-FR" sz="2600" b="1" kern="1200" dirty="0" err="1" smtClean="0"/>
            <a:t>can</a:t>
          </a:r>
          <a:r>
            <a:rPr lang="fr-FR" sz="2600" b="1" kern="1200" dirty="0" smtClean="0"/>
            <a:t> </a:t>
          </a:r>
          <a:r>
            <a:rPr lang="fr-FR" sz="2600" b="1" kern="1200" dirty="0" err="1" smtClean="0"/>
            <a:t>verify</a:t>
          </a:r>
          <a:r>
            <a:rPr lang="fr-FR" sz="2600" b="1" kern="1200" dirty="0" smtClean="0"/>
            <a:t> compliance via audits</a:t>
          </a:r>
          <a:endParaRPr lang="en-GB" sz="2600" kern="1200" dirty="0"/>
        </a:p>
      </dsp:txBody>
      <dsp:txXfrm>
        <a:off x="29700" y="3724565"/>
        <a:ext cx="8046375" cy="549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24154-AD28-4ADF-9502-AF19B859D04D}">
      <dsp:nvSpPr>
        <dsp:cNvPr id="0" name=""/>
        <dsp:cNvSpPr/>
      </dsp:nvSpPr>
      <dsp:spPr>
        <a:xfrm>
          <a:off x="0" y="308542"/>
          <a:ext cx="8590285" cy="518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02" tIns="145796" rIns="666702" bIns="128016" numCol="1" spcCol="1270" anchor="t" anchorCtr="0">
          <a:noAutofit/>
        </a:bodyPr>
        <a:lstStyle/>
        <a:p>
          <a:pPr marL="171450" lvl="1" indent="-171450" algn="l" defTabSz="800100" rtl="0">
            <a:lnSpc>
              <a:spcPct val="90000"/>
            </a:lnSpc>
            <a:spcBef>
              <a:spcPct val="0"/>
            </a:spcBef>
            <a:spcAft>
              <a:spcPct val="15000"/>
            </a:spcAft>
            <a:buChar char="••"/>
          </a:pPr>
          <a:r>
            <a:rPr lang="en-GB" sz="1800" b="1" kern="1200" dirty="0" smtClean="0">
              <a:solidFill>
                <a:schemeClr val="accent2"/>
              </a:solidFill>
            </a:rPr>
            <a:t>see circa for inspiration</a:t>
          </a:r>
          <a:endParaRPr lang="en-GB" sz="1800" b="1" kern="1200" dirty="0">
            <a:solidFill>
              <a:schemeClr val="accent2"/>
            </a:solidFill>
          </a:endParaRPr>
        </a:p>
      </dsp:txBody>
      <dsp:txXfrm>
        <a:off x="0" y="308542"/>
        <a:ext cx="8590285" cy="518175"/>
      </dsp:txXfrm>
    </dsp:sp>
    <dsp:sp modelId="{0242B5C7-4E25-490C-89A4-ACEF6A77F772}">
      <dsp:nvSpPr>
        <dsp:cNvPr id="0" name=""/>
        <dsp:cNvSpPr/>
      </dsp:nvSpPr>
      <dsp:spPr>
        <a:xfrm>
          <a:off x="427151" y="0"/>
          <a:ext cx="7645422" cy="40479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Establish transition action plan &amp; request management support</a:t>
          </a:r>
          <a:endParaRPr lang="en-GB" sz="1800" b="1" kern="1200" dirty="0">
            <a:solidFill>
              <a:schemeClr val="accent2"/>
            </a:solidFill>
          </a:endParaRPr>
        </a:p>
      </dsp:txBody>
      <dsp:txXfrm>
        <a:off x="446911" y="19760"/>
        <a:ext cx="7605902" cy="365273"/>
      </dsp:txXfrm>
    </dsp:sp>
    <dsp:sp modelId="{A66B3CF6-1A4A-4DF4-8F71-5DAE63F096BA}">
      <dsp:nvSpPr>
        <dsp:cNvPr id="0" name=""/>
        <dsp:cNvSpPr/>
      </dsp:nvSpPr>
      <dsp:spPr>
        <a:xfrm>
          <a:off x="0" y="967837"/>
          <a:ext cx="8590285" cy="176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0B42DC-09DA-46B5-836A-9866D7935744}">
      <dsp:nvSpPr>
        <dsp:cNvPr id="0" name=""/>
        <dsp:cNvSpPr/>
      </dsp:nvSpPr>
      <dsp:spPr>
        <a:xfrm>
          <a:off x="429514" y="864517"/>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Update implementing rules</a:t>
          </a:r>
          <a:endParaRPr lang="en-GB" sz="1800" b="1" kern="1200" dirty="0">
            <a:solidFill>
              <a:schemeClr val="accent2"/>
            </a:solidFill>
          </a:endParaRPr>
        </a:p>
      </dsp:txBody>
      <dsp:txXfrm>
        <a:off x="439601" y="874604"/>
        <a:ext cx="5993025" cy="186466"/>
      </dsp:txXfrm>
    </dsp:sp>
    <dsp:sp modelId="{CA236E57-4F5E-4890-AAD5-A234529983C6}">
      <dsp:nvSpPr>
        <dsp:cNvPr id="0" name=""/>
        <dsp:cNvSpPr/>
      </dsp:nvSpPr>
      <dsp:spPr>
        <a:xfrm>
          <a:off x="0" y="1285357"/>
          <a:ext cx="8590285" cy="176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8A4FC-00C0-434E-8230-14FDDA1EFE89}">
      <dsp:nvSpPr>
        <dsp:cNvPr id="0" name=""/>
        <dsp:cNvSpPr/>
      </dsp:nvSpPr>
      <dsp:spPr>
        <a:xfrm>
          <a:off x="429514" y="1182037"/>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Update inventory + templates: Records &amp; PS</a:t>
          </a:r>
          <a:endParaRPr lang="en-GB" sz="1800" b="1" kern="1200" dirty="0">
            <a:solidFill>
              <a:schemeClr val="accent2"/>
            </a:solidFill>
          </a:endParaRPr>
        </a:p>
      </dsp:txBody>
      <dsp:txXfrm>
        <a:off x="439601" y="1192124"/>
        <a:ext cx="5993025" cy="186466"/>
      </dsp:txXfrm>
    </dsp:sp>
    <dsp:sp modelId="{F3535406-6FCA-4E92-90BC-3C429E5D796C}">
      <dsp:nvSpPr>
        <dsp:cNvPr id="0" name=""/>
        <dsp:cNvSpPr/>
      </dsp:nvSpPr>
      <dsp:spPr>
        <a:xfrm>
          <a:off x="0" y="1602877"/>
          <a:ext cx="8590285" cy="518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02" tIns="145796" rIns="666702" bIns="128016" numCol="1" spcCol="1270" anchor="t" anchorCtr="0">
          <a:noAutofit/>
        </a:bodyPr>
        <a:lstStyle/>
        <a:p>
          <a:pPr marL="171450" lvl="1" indent="-171450" algn="l" defTabSz="800100" rtl="0">
            <a:lnSpc>
              <a:spcPct val="90000"/>
            </a:lnSpc>
            <a:spcBef>
              <a:spcPct val="0"/>
            </a:spcBef>
            <a:spcAft>
              <a:spcPct val="15000"/>
            </a:spcAft>
            <a:buChar char="••"/>
          </a:pPr>
          <a:r>
            <a:rPr lang="en-GB" sz="1800" b="1" kern="1200" dirty="0" smtClean="0">
              <a:solidFill>
                <a:schemeClr val="accent2"/>
              </a:solidFill>
            </a:rPr>
            <a:t>controllers to update content &amp; re-check lawfulness</a:t>
          </a:r>
          <a:endParaRPr lang="en-GB" sz="1800" b="1" kern="1200" dirty="0">
            <a:solidFill>
              <a:schemeClr val="accent2"/>
            </a:solidFill>
          </a:endParaRPr>
        </a:p>
      </dsp:txBody>
      <dsp:txXfrm>
        <a:off x="0" y="1602877"/>
        <a:ext cx="8590285" cy="518175"/>
      </dsp:txXfrm>
    </dsp:sp>
    <dsp:sp modelId="{2EB2A68A-653B-4063-8873-955A17D2E25D}">
      <dsp:nvSpPr>
        <dsp:cNvPr id="0" name=""/>
        <dsp:cNvSpPr/>
      </dsp:nvSpPr>
      <dsp:spPr>
        <a:xfrm>
          <a:off x="429514" y="1499557"/>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Existing processing</a:t>
          </a:r>
          <a:endParaRPr lang="en-GB" sz="1800" b="1" kern="1200" dirty="0">
            <a:solidFill>
              <a:schemeClr val="accent2"/>
            </a:solidFill>
          </a:endParaRPr>
        </a:p>
      </dsp:txBody>
      <dsp:txXfrm>
        <a:off x="439601" y="1509644"/>
        <a:ext cx="5993025" cy="186466"/>
      </dsp:txXfrm>
    </dsp:sp>
    <dsp:sp modelId="{F46E7828-A4BC-4978-AE4D-A31E550603B6}">
      <dsp:nvSpPr>
        <dsp:cNvPr id="0" name=""/>
        <dsp:cNvSpPr/>
      </dsp:nvSpPr>
      <dsp:spPr>
        <a:xfrm>
          <a:off x="0" y="2262081"/>
          <a:ext cx="8590285" cy="105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02" tIns="145796" rIns="666702" bIns="99568" numCol="1" spcCol="1270" anchor="t" anchorCtr="0">
          <a:noAutofit/>
        </a:bodyPr>
        <a:lstStyle/>
        <a:p>
          <a:pPr marL="114300" lvl="1" indent="-114300" algn="l" defTabSz="622300" rtl="0">
            <a:lnSpc>
              <a:spcPct val="90000"/>
            </a:lnSpc>
            <a:spcBef>
              <a:spcPct val="0"/>
            </a:spcBef>
            <a:spcAft>
              <a:spcPct val="15000"/>
            </a:spcAft>
            <a:buChar char="••"/>
          </a:pPr>
          <a:r>
            <a:rPr lang="en-GB" sz="1400" b="1" kern="1200" dirty="0" smtClean="0"/>
            <a:t>Project vision document, steering committees, Inventory...</a:t>
          </a:r>
          <a:endParaRPr lang="en-GB" sz="1100" kern="1200" dirty="0"/>
        </a:p>
        <a:p>
          <a:pPr marL="114300" lvl="1" indent="-114300" algn="l" defTabSz="622300" rtl="0">
            <a:lnSpc>
              <a:spcPct val="90000"/>
            </a:lnSpc>
            <a:spcBef>
              <a:spcPct val="0"/>
            </a:spcBef>
            <a:spcAft>
              <a:spcPct val="15000"/>
            </a:spcAft>
            <a:buChar char="••"/>
          </a:pPr>
          <a:r>
            <a:rPr lang="en-GB" sz="1400" b="1" kern="1200" dirty="0" smtClean="0"/>
            <a:t>Implement Privacy by design &amp; by default: check compliance with DP rules from the outset of all projects/manuals</a:t>
          </a:r>
          <a:endParaRPr lang="en-GB" sz="1100" kern="1200" dirty="0"/>
        </a:p>
        <a:p>
          <a:pPr marL="114300" lvl="1" indent="-114300" algn="l" defTabSz="622300" rtl="0">
            <a:lnSpc>
              <a:spcPct val="90000"/>
            </a:lnSpc>
            <a:spcBef>
              <a:spcPct val="0"/>
            </a:spcBef>
            <a:spcAft>
              <a:spcPct val="15000"/>
            </a:spcAft>
            <a:buChar char="••"/>
          </a:pPr>
          <a:r>
            <a:rPr lang="en-GB" sz="1400" b="1" kern="1200" dirty="0" smtClean="0"/>
            <a:t>Get inspired by EDPS thematic Guidelines</a:t>
          </a:r>
          <a:endParaRPr lang="en-GB" sz="1400" b="1" kern="1200" dirty="0"/>
        </a:p>
      </dsp:txBody>
      <dsp:txXfrm>
        <a:off x="0" y="2262081"/>
        <a:ext cx="8590285" cy="1058400"/>
      </dsp:txXfrm>
    </dsp:sp>
    <dsp:sp modelId="{D3EAC5B7-72D9-49DD-B1F6-7AFE77CFB3E7}">
      <dsp:nvSpPr>
        <dsp:cNvPr id="0" name=""/>
        <dsp:cNvSpPr/>
      </dsp:nvSpPr>
      <dsp:spPr>
        <a:xfrm>
          <a:off x="406711" y="2158594"/>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New processing operation - ensure to be involved</a:t>
          </a:r>
          <a:endParaRPr lang="en-GB" sz="1800" b="1" kern="1200" dirty="0">
            <a:solidFill>
              <a:schemeClr val="accent2"/>
            </a:solidFill>
          </a:endParaRPr>
        </a:p>
      </dsp:txBody>
      <dsp:txXfrm>
        <a:off x="416798" y="2168681"/>
        <a:ext cx="5993025" cy="186466"/>
      </dsp:txXfrm>
    </dsp:sp>
    <dsp:sp modelId="{15412BD9-7076-45C1-80A7-E74CB40C2E86}">
      <dsp:nvSpPr>
        <dsp:cNvPr id="0" name=""/>
        <dsp:cNvSpPr/>
      </dsp:nvSpPr>
      <dsp:spPr>
        <a:xfrm>
          <a:off x="0" y="3461692"/>
          <a:ext cx="8590285" cy="4299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02" tIns="145796" rIns="666702" bIns="99568" numCol="1" spcCol="1270" anchor="t" anchorCtr="0">
          <a:noAutofit/>
        </a:bodyPr>
        <a:lstStyle/>
        <a:p>
          <a:pPr marL="114300" lvl="1" indent="-114300" algn="l" defTabSz="622300" rtl="0">
            <a:lnSpc>
              <a:spcPct val="90000"/>
            </a:lnSpc>
            <a:spcBef>
              <a:spcPct val="0"/>
            </a:spcBef>
            <a:spcAft>
              <a:spcPct val="15000"/>
            </a:spcAft>
            <a:buChar char="••"/>
          </a:pPr>
          <a:r>
            <a:rPr lang="en-GB" sz="1400" b="1" kern="1200" dirty="0" smtClean="0"/>
            <a:t>Contribute to draft tender data protection specifications &amp; use specific clauses &amp; PS</a:t>
          </a:r>
          <a:endParaRPr lang="en-GB" sz="1400" b="1" kern="1200" dirty="0"/>
        </a:p>
      </dsp:txBody>
      <dsp:txXfrm>
        <a:off x="0" y="3461692"/>
        <a:ext cx="8590285" cy="429975"/>
      </dsp:txXfrm>
    </dsp:sp>
    <dsp:sp modelId="{C8833B0F-C8E2-4A69-8193-AC03AE57D8E3}">
      <dsp:nvSpPr>
        <dsp:cNvPr id="0" name=""/>
        <dsp:cNvSpPr/>
      </dsp:nvSpPr>
      <dsp:spPr>
        <a:xfrm>
          <a:off x="429514" y="3358372"/>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New procurement including personal data?</a:t>
          </a:r>
          <a:endParaRPr lang="en-GB" sz="1800" b="1" kern="1200" dirty="0">
            <a:solidFill>
              <a:schemeClr val="accent2"/>
            </a:solidFill>
          </a:endParaRPr>
        </a:p>
      </dsp:txBody>
      <dsp:txXfrm>
        <a:off x="439601" y="3368459"/>
        <a:ext cx="5993025" cy="186466"/>
      </dsp:txXfrm>
    </dsp:sp>
    <dsp:sp modelId="{A50CE0E1-3C6C-4113-A13A-FFF8BCB9103B}">
      <dsp:nvSpPr>
        <dsp:cNvPr id="0" name=""/>
        <dsp:cNvSpPr/>
      </dsp:nvSpPr>
      <dsp:spPr>
        <a:xfrm>
          <a:off x="0" y="4037907"/>
          <a:ext cx="8590285" cy="176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84483-9E57-4AB2-9054-5F7B9ACFDF5E}">
      <dsp:nvSpPr>
        <dsp:cNvPr id="0" name=""/>
        <dsp:cNvSpPr/>
      </dsp:nvSpPr>
      <dsp:spPr>
        <a:xfrm>
          <a:off x="429514" y="3929467"/>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800100" rtl="0">
            <a:lnSpc>
              <a:spcPct val="90000"/>
            </a:lnSpc>
            <a:spcBef>
              <a:spcPct val="0"/>
            </a:spcBef>
            <a:spcAft>
              <a:spcPct val="35000"/>
            </a:spcAft>
          </a:pPr>
          <a:r>
            <a:rPr lang="en-GB" sz="1800" b="1" kern="1200" dirty="0" smtClean="0">
              <a:solidFill>
                <a:schemeClr val="accent2"/>
              </a:solidFill>
            </a:rPr>
            <a:t>Initiate drafting of personal data breach procedure</a:t>
          </a:r>
          <a:endParaRPr lang="en-GB" sz="1800" b="1" kern="1200" dirty="0">
            <a:solidFill>
              <a:schemeClr val="accent2"/>
            </a:solidFill>
          </a:endParaRPr>
        </a:p>
      </dsp:txBody>
      <dsp:txXfrm>
        <a:off x="439601" y="3939554"/>
        <a:ext cx="5993025" cy="186466"/>
      </dsp:txXfrm>
    </dsp:sp>
    <dsp:sp modelId="{B5B1A57F-EB84-40EB-81BB-EBB55512008A}">
      <dsp:nvSpPr>
        <dsp:cNvPr id="0" name=""/>
        <dsp:cNvSpPr/>
      </dsp:nvSpPr>
      <dsp:spPr>
        <a:xfrm>
          <a:off x="0" y="4350307"/>
          <a:ext cx="8590285" cy="4299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02" tIns="145796" rIns="666702" bIns="99568" numCol="1" spcCol="1270" anchor="t" anchorCtr="0">
          <a:noAutofit/>
        </a:bodyPr>
        <a:lstStyle/>
        <a:p>
          <a:pPr marL="114300" lvl="1" indent="-114300" algn="l" defTabSz="622300" rtl="0">
            <a:lnSpc>
              <a:spcPct val="90000"/>
            </a:lnSpc>
            <a:spcBef>
              <a:spcPct val="0"/>
            </a:spcBef>
            <a:spcAft>
              <a:spcPct val="15000"/>
            </a:spcAft>
            <a:buChar char="••"/>
          </a:pPr>
          <a:r>
            <a:rPr lang="en-GB" sz="1400" b="1" kern="1200" dirty="0" smtClean="0"/>
            <a:t>People have rights. Inform &amp; ensure follow—up with Controllers.</a:t>
          </a:r>
          <a:endParaRPr lang="en-GB" sz="1400" b="1" kern="1200" dirty="0"/>
        </a:p>
      </dsp:txBody>
      <dsp:txXfrm>
        <a:off x="0" y="4350307"/>
        <a:ext cx="8590285" cy="429975"/>
      </dsp:txXfrm>
    </dsp:sp>
    <dsp:sp modelId="{EDA686F3-4C35-4C99-8DA7-D3CDBEEBB5E8}">
      <dsp:nvSpPr>
        <dsp:cNvPr id="0" name=""/>
        <dsp:cNvSpPr/>
      </dsp:nvSpPr>
      <dsp:spPr>
        <a:xfrm>
          <a:off x="450380" y="4266068"/>
          <a:ext cx="6013199" cy="2066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285" tIns="0" rIns="227285" bIns="0" numCol="1" spcCol="1270" anchor="ctr" anchorCtr="0">
          <a:noAutofit/>
        </a:bodyPr>
        <a:lstStyle/>
        <a:p>
          <a:pPr lvl="0" algn="l" defTabSz="711200" rtl="0">
            <a:lnSpc>
              <a:spcPct val="90000"/>
            </a:lnSpc>
            <a:spcBef>
              <a:spcPct val="0"/>
            </a:spcBef>
            <a:spcAft>
              <a:spcPct val="35000"/>
            </a:spcAft>
          </a:pPr>
          <a:r>
            <a:rPr lang="en-GB" sz="1600" b="1" kern="1200" dirty="0" smtClean="0">
              <a:solidFill>
                <a:schemeClr val="accent2"/>
              </a:solidFill>
            </a:rPr>
            <a:t>People ask access to their personal data or rectification?</a:t>
          </a:r>
          <a:endParaRPr lang="en-GB" sz="1600" b="1" kern="1200" dirty="0">
            <a:solidFill>
              <a:schemeClr val="accent2"/>
            </a:solidFill>
          </a:endParaRPr>
        </a:p>
      </dsp:txBody>
      <dsp:txXfrm>
        <a:off x="460467" y="4276155"/>
        <a:ext cx="5993025" cy="186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B8283-F415-48D4-8C4B-4696394837B5}">
      <dsp:nvSpPr>
        <dsp:cNvPr id="0" name=""/>
        <dsp:cNvSpPr/>
      </dsp:nvSpPr>
      <dsp:spPr>
        <a:xfrm>
          <a:off x="-6049470" y="-892361"/>
          <a:ext cx="7126356" cy="7126356"/>
        </a:xfrm>
        <a:prstGeom prst="blockArc">
          <a:avLst>
            <a:gd name="adj1" fmla="val 18900000"/>
            <a:gd name="adj2" fmla="val 2700000"/>
            <a:gd name="adj3" fmla="val 303"/>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AE26EF-7F98-444E-9EF1-301676C3AA2F}">
      <dsp:nvSpPr>
        <dsp:cNvPr id="0" name=""/>
        <dsp:cNvSpPr/>
      </dsp:nvSpPr>
      <dsp:spPr>
        <a:xfrm>
          <a:off x="334526" y="89767"/>
          <a:ext cx="8413419" cy="1191363"/>
        </a:xfrm>
        <a:prstGeom prst="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463" tIns="35560" rIns="35560" bIns="35560" numCol="1" spcCol="1270" anchor="ctr" anchorCtr="0">
          <a:noAutofit/>
        </a:bodyPr>
        <a:lstStyle/>
        <a:p>
          <a:pPr lvl="0" algn="l" defTabSz="622300">
            <a:lnSpc>
              <a:spcPct val="90000"/>
            </a:lnSpc>
            <a:spcBef>
              <a:spcPct val="0"/>
            </a:spcBef>
            <a:spcAft>
              <a:spcPct val="35000"/>
            </a:spcAft>
          </a:pPr>
          <a:r>
            <a:rPr lang="fr-BE" sz="1400" b="0" kern="1200" dirty="0" err="1" smtClean="0"/>
            <a:t>Privacy</a:t>
          </a:r>
          <a:r>
            <a:rPr lang="fr-BE" sz="1400" b="0" kern="1200" dirty="0" smtClean="0"/>
            <a:t> + data protection are </a:t>
          </a:r>
          <a:r>
            <a:rPr lang="fr-BE" sz="1400" b="1" kern="1200" dirty="0" err="1" smtClean="0"/>
            <a:t>fundamental</a:t>
          </a:r>
          <a:r>
            <a:rPr lang="fr-BE" sz="1400" b="1" kern="1200" dirty="0" smtClean="0"/>
            <a:t> </a:t>
          </a:r>
          <a:r>
            <a:rPr lang="fr-BE" sz="1400" b="1" kern="1200" dirty="0" err="1" smtClean="0"/>
            <a:t>rights</a:t>
          </a:r>
          <a:r>
            <a:rPr lang="fr-BE" sz="1400" kern="1200" dirty="0" smtClean="0"/>
            <a:t> </a:t>
          </a:r>
        </a:p>
        <a:p>
          <a:pPr lvl="0" algn="l" defTabSz="622300">
            <a:lnSpc>
              <a:spcPct val="90000"/>
            </a:lnSpc>
            <a:spcBef>
              <a:spcPct val="0"/>
            </a:spcBef>
            <a:spcAft>
              <a:spcPct val="35000"/>
            </a:spcAft>
          </a:pPr>
          <a:r>
            <a:rPr lang="fr-BE" sz="1800" b="1" kern="1200" dirty="0" smtClean="0"/>
            <a:t>'</a:t>
          </a:r>
          <a:r>
            <a:rPr lang="en-GB" sz="1800" b="1" kern="1200" dirty="0" smtClean="0"/>
            <a:t>Everyone has the right to the protection of personal data concerning them.‘ </a:t>
          </a:r>
          <a:r>
            <a:rPr lang="en-GB" sz="1200" b="0" kern="1200" dirty="0" smtClean="0"/>
            <a:t>-&gt; </a:t>
          </a:r>
          <a:r>
            <a:rPr lang="fr-BE" sz="1400" b="0" kern="1200" dirty="0" smtClean="0"/>
            <a:t>EU Charter  Article 8 + </a:t>
          </a:r>
          <a:r>
            <a:rPr lang="fr-BE" sz="1400" b="0" kern="1200" dirty="0" err="1" smtClean="0"/>
            <a:t>Lisbon</a:t>
          </a:r>
          <a:r>
            <a:rPr lang="fr-BE" sz="1400" b="0" kern="1200" dirty="0" smtClean="0"/>
            <a:t> </a:t>
          </a:r>
          <a:r>
            <a:rPr lang="fr-BE" sz="1400" b="0" kern="1200" dirty="0" err="1" smtClean="0"/>
            <a:t>Treaty</a:t>
          </a:r>
          <a:r>
            <a:rPr lang="fr-BE" sz="1400" b="0" kern="1200" dirty="0" smtClean="0"/>
            <a:t> Article 16</a:t>
          </a:r>
          <a:endParaRPr lang="en-GB" sz="1400" b="0" kern="1200" dirty="0" smtClean="0"/>
        </a:p>
      </dsp:txBody>
      <dsp:txXfrm>
        <a:off x="334526" y="89767"/>
        <a:ext cx="8413419" cy="1191363"/>
      </dsp:txXfrm>
    </dsp:sp>
    <dsp:sp modelId="{EB5C2AAC-6D2C-47E7-956C-5B915038ABA5}">
      <dsp:nvSpPr>
        <dsp:cNvPr id="0" name=""/>
        <dsp:cNvSpPr/>
      </dsp:nvSpPr>
      <dsp:spPr>
        <a:xfrm>
          <a:off x="21295" y="271698"/>
          <a:ext cx="827501" cy="8275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92769ED-DBF9-4B08-A204-D1B1CC75E5F2}">
      <dsp:nvSpPr>
        <dsp:cNvPr id="0" name=""/>
        <dsp:cNvSpPr/>
      </dsp:nvSpPr>
      <dsp:spPr>
        <a:xfrm>
          <a:off x="898196" y="1319219"/>
          <a:ext cx="7738009" cy="877316"/>
        </a:xfrm>
        <a:prstGeom prst="rect">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463" tIns="35560" rIns="35560" bIns="35560" numCol="1" spcCol="1270" anchor="t" anchorCtr="0">
          <a:noAutofit/>
        </a:bodyPr>
        <a:lstStyle/>
        <a:p>
          <a:pPr lvl="0" algn="l" defTabSz="622300">
            <a:lnSpc>
              <a:spcPct val="90000"/>
            </a:lnSpc>
            <a:spcBef>
              <a:spcPct val="0"/>
            </a:spcBef>
            <a:spcAft>
              <a:spcPct val="35000"/>
            </a:spcAft>
          </a:pPr>
          <a:r>
            <a:rPr lang="en-GB" sz="1400" b="1" kern="1200" dirty="0" smtClean="0"/>
            <a:t>Member State level: *NEW* </a:t>
          </a:r>
          <a:r>
            <a:rPr lang="en-GB" sz="1400" b="0" kern="1200" dirty="0" smtClean="0"/>
            <a:t>General Data Protection Regulation (GDPR)</a:t>
          </a:r>
        </a:p>
        <a:p>
          <a:pPr marL="114300" lvl="1" indent="-114300" algn="l" defTabSz="622300">
            <a:lnSpc>
              <a:spcPct val="90000"/>
            </a:lnSpc>
            <a:spcBef>
              <a:spcPct val="0"/>
            </a:spcBef>
            <a:spcAft>
              <a:spcPct val="15000"/>
            </a:spcAft>
            <a:buChar char="••"/>
          </a:pPr>
          <a:r>
            <a:rPr lang="en-GB" sz="1400" b="0" kern="1200" dirty="0" smtClean="0"/>
            <a:t>25 May 2018</a:t>
          </a:r>
        </a:p>
      </dsp:txBody>
      <dsp:txXfrm>
        <a:off x="898196" y="1319219"/>
        <a:ext cx="7738009" cy="877316"/>
      </dsp:txXfrm>
    </dsp:sp>
    <dsp:sp modelId="{A6869387-E390-4610-B297-E319E65E664B}">
      <dsp:nvSpPr>
        <dsp:cNvPr id="0" name=""/>
        <dsp:cNvSpPr/>
      </dsp:nvSpPr>
      <dsp:spPr>
        <a:xfrm>
          <a:off x="539150" y="1319220"/>
          <a:ext cx="827501" cy="8275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10000"/>
            </a:schemeClr>
          </a:solidFill>
          <a:prstDash val="solid"/>
        </a:ln>
        <a:effectLst/>
      </dsp:spPr>
      <dsp:style>
        <a:lnRef idx="1">
          <a:scrgbClr r="0" g="0" b="0"/>
        </a:lnRef>
        <a:fillRef idx="2">
          <a:scrgbClr r="0" g="0" b="0"/>
        </a:fillRef>
        <a:effectRef idx="0">
          <a:scrgbClr r="0" g="0" b="0"/>
        </a:effectRef>
        <a:fontRef idx="minor"/>
      </dsp:style>
    </dsp:sp>
    <dsp:sp modelId="{D8DD629E-D65A-416A-848F-FB2C4A35A013}">
      <dsp:nvSpPr>
        <dsp:cNvPr id="0" name=""/>
        <dsp:cNvSpPr/>
      </dsp:nvSpPr>
      <dsp:spPr>
        <a:xfrm>
          <a:off x="1055009" y="2339815"/>
          <a:ext cx="7592416" cy="662000"/>
        </a:xfrm>
        <a:prstGeom prst="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463" tIns="60960" rIns="60960" bIns="60960" numCol="1" spcCol="1270" anchor="ctr" anchorCtr="0">
          <a:noAutofit/>
        </a:bodyPr>
        <a:lstStyle/>
        <a:p>
          <a:pPr lvl="0" algn="l" defTabSz="1066800">
            <a:lnSpc>
              <a:spcPct val="90000"/>
            </a:lnSpc>
            <a:spcBef>
              <a:spcPct val="0"/>
            </a:spcBef>
            <a:spcAft>
              <a:spcPct val="35000"/>
            </a:spcAft>
          </a:pPr>
          <a:r>
            <a:rPr lang="fr-BE" sz="2400" b="0" i="0" u="sng" kern="1200" dirty="0" err="1" smtClean="0"/>
            <a:t>Regulation</a:t>
          </a:r>
          <a:r>
            <a:rPr lang="fr-BE" sz="2400" b="0" i="0" kern="1200" dirty="0" smtClean="0"/>
            <a:t> (EC) 45/2001 </a:t>
          </a:r>
          <a:r>
            <a:rPr lang="fr-BE" sz="2400" b="0" kern="1200" dirty="0" smtClean="0"/>
            <a:t>on the protection of </a:t>
          </a:r>
          <a:r>
            <a:rPr lang="fr-BE" sz="2400" b="0" kern="1200" dirty="0" err="1" smtClean="0"/>
            <a:t>personal</a:t>
          </a:r>
          <a:r>
            <a:rPr lang="fr-BE" sz="2400" b="0" kern="1200" dirty="0" smtClean="0"/>
            <a:t> data by EU institutions and bodies</a:t>
          </a:r>
          <a:endParaRPr lang="en-GB" sz="1400" b="0" kern="1200" dirty="0" smtClean="0"/>
        </a:p>
      </dsp:txBody>
      <dsp:txXfrm>
        <a:off x="1055009" y="2339815"/>
        <a:ext cx="7592416" cy="662000"/>
      </dsp:txXfrm>
    </dsp:sp>
    <dsp:sp modelId="{A70F0BB5-B5A6-4339-83B1-4AA5F61031A0}">
      <dsp:nvSpPr>
        <dsp:cNvPr id="0" name=""/>
        <dsp:cNvSpPr/>
      </dsp:nvSpPr>
      <dsp:spPr>
        <a:xfrm>
          <a:off x="641259" y="2257065"/>
          <a:ext cx="827501" cy="8275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59FEC5FC-1EDE-4FA5-8C69-CFEFEDA69356}">
      <dsp:nvSpPr>
        <dsp:cNvPr id="0" name=""/>
        <dsp:cNvSpPr/>
      </dsp:nvSpPr>
      <dsp:spPr>
        <a:xfrm>
          <a:off x="783054" y="3295099"/>
          <a:ext cx="7990733" cy="736800"/>
        </a:xfrm>
        <a:prstGeom prst="rect">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463"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solidFill>
                <a:srgbClr val="00B050"/>
              </a:solidFill>
            </a:rPr>
            <a:t>Reform</a:t>
          </a:r>
          <a:r>
            <a:rPr lang="en-GB" sz="2400" b="1" kern="1200" dirty="0" smtClean="0"/>
            <a:t>: 2018 NEW Regulation for EUIs</a:t>
          </a:r>
        </a:p>
        <a:p>
          <a:pPr lvl="0" algn="l" defTabSz="1066800">
            <a:lnSpc>
              <a:spcPct val="90000"/>
            </a:lnSpc>
            <a:spcBef>
              <a:spcPct val="0"/>
            </a:spcBef>
            <a:spcAft>
              <a:spcPct val="35000"/>
            </a:spcAft>
          </a:pPr>
          <a:r>
            <a:rPr lang="en-GB" sz="1600" b="1" kern="1200" dirty="0" smtClean="0">
              <a:sym typeface="Wingdings" panose="05000000000000000000" pitchFamily="2" charset="2"/>
            </a:rPr>
            <a:t></a:t>
          </a:r>
          <a:r>
            <a:rPr lang="fr-FR" sz="1700" kern="1200" dirty="0" smtClean="0">
              <a:solidFill>
                <a:schemeClr val="accent2"/>
              </a:solidFill>
              <a:sym typeface="Wingdings" panose="05000000000000000000" pitchFamily="2" charset="2"/>
            </a:rPr>
            <a:t>data protection compliance </a:t>
          </a:r>
          <a:r>
            <a:rPr lang="fr-FR" sz="1700" kern="1200" dirty="0" err="1" smtClean="0">
              <a:solidFill>
                <a:schemeClr val="accent2"/>
              </a:solidFill>
              <a:sym typeface="Wingdings" panose="05000000000000000000" pitchFamily="2" charset="2"/>
            </a:rPr>
            <a:t>becomes</a:t>
          </a:r>
          <a:r>
            <a:rPr lang="fr-FR" sz="1700" kern="1200" dirty="0" smtClean="0">
              <a:solidFill>
                <a:schemeClr val="accent2"/>
              </a:solidFill>
              <a:sym typeface="Wingdings" panose="05000000000000000000" pitchFamily="2" charset="2"/>
            </a:rPr>
            <a:t> part of </a:t>
          </a:r>
          <a:r>
            <a:rPr lang="fr-FR" sz="1700" kern="1200" dirty="0" err="1" smtClean="0">
              <a:solidFill>
                <a:schemeClr val="accent2"/>
              </a:solidFill>
              <a:sym typeface="Wingdings" panose="05000000000000000000" pitchFamily="2" charset="2"/>
            </a:rPr>
            <a:t>your</a:t>
          </a:r>
          <a:r>
            <a:rPr lang="fr-FR" sz="1700" kern="1200" dirty="0" smtClean="0">
              <a:solidFill>
                <a:schemeClr val="accent2"/>
              </a:solidFill>
              <a:sym typeface="Wingdings" panose="05000000000000000000" pitchFamily="2" charset="2"/>
            </a:rPr>
            <a:t> </a:t>
          </a:r>
          <a:r>
            <a:rPr lang="fr-FR" sz="1700" kern="1200" dirty="0" err="1" smtClean="0">
              <a:solidFill>
                <a:schemeClr val="accent2"/>
              </a:solidFill>
              <a:sym typeface="Wingdings" panose="05000000000000000000" pitchFamily="2" charset="2"/>
            </a:rPr>
            <a:t>institution’s</a:t>
          </a:r>
          <a:r>
            <a:rPr lang="fr-FR" sz="1700" kern="1200" dirty="0" smtClean="0">
              <a:solidFill>
                <a:schemeClr val="accent2"/>
              </a:solidFill>
              <a:sym typeface="Wingdings" panose="05000000000000000000" pitchFamily="2" charset="2"/>
            </a:rPr>
            <a:t> </a:t>
          </a:r>
          <a:r>
            <a:rPr lang="fr-FR" sz="1700" kern="1200" dirty="0" err="1" smtClean="0">
              <a:solidFill>
                <a:schemeClr val="accent2"/>
              </a:solidFill>
              <a:sym typeface="Wingdings" panose="05000000000000000000" pitchFamily="2" charset="2"/>
            </a:rPr>
            <a:t>governance</a:t>
          </a:r>
          <a:endParaRPr lang="en-GB" sz="1700" b="1" kern="1200" dirty="0"/>
        </a:p>
      </dsp:txBody>
      <dsp:txXfrm>
        <a:off x="783054" y="3295099"/>
        <a:ext cx="7990733" cy="736800"/>
      </dsp:txXfrm>
    </dsp:sp>
    <dsp:sp modelId="{A5770390-7C12-4C8F-8871-97A6F66C1BAB}">
      <dsp:nvSpPr>
        <dsp:cNvPr id="0" name=""/>
        <dsp:cNvSpPr/>
      </dsp:nvSpPr>
      <dsp:spPr>
        <a:xfrm>
          <a:off x="495665" y="3249749"/>
          <a:ext cx="827501" cy="8275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30000"/>
            </a:schemeClr>
          </a:solidFill>
          <a:prstDash val="solid"/>
        </a:ln>
        <a:effectLst/>
      </dsp:spPr>
      <dsp:style>
        <a:lnRef idx="1">
          <a:scrgbClr r="0" g="0" b="0"/>
        </a:lnRef>
        <a:fillRef idx="2">
          <a:scrgbClr r="0" g="0" b="0"/>
        </a:fillRef>
        <a:effectRef idx="0">
          <a:scrgbClr r="0" g="0" b="0"/>
        </a:effectRef>
        <a:fontRef idx="minor"/>
      </dsp:style>
    </dsp:sp>
    <dsp:sp modelId="{693D9CDC-7E8D-42EC-A061-15D996B54D05}">
      <dsp:nvSpPr>
        <dsp:cNvPr id="0" name=""/>
        <dsp:cNvSpPr/>
      </dsp:nvSpPr>
      <dsp:spPr>
        <a:xfrm>
          <a:off x="406548" y="4341104"/>
          <a:ext cx="8212380" cy="662000"/>
        </a:xfrm>
        <a:prstGeom prst="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463"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t>You </a:t>
          </a:r>
          <a:r>
            <a:rPr lang="fr-FR" sz="2000" b="1" kern="1200" dirty="0" err="1" smtClean="0"/>
            <a:t>institution’s</a:t>
          </a:r>
          <a:r>
            <a:rPr lang="fr-FR" sz="2000" b="1" kern="1200" dirty="0" smtClean="0"/>
            <a:t> </a:t>
          </a:r>
          <a:r>
            <a:rPr lang="fr-FR" sz="2000" b="1" kern="1200" dirty="0" err="1" smtClean="0"/>
            <a:t>implementing</a:t>
          </a:r>
          <a:r>
            <a:rPr lang="fr-FR" sz="2000" b="1" kern="1200" dirty="0" smtClean="0"/>
            <a:t> </a:t>
          </a:r>
          <a:r>
            <a:rPr lang="fr-FR" sz="2000" b="1" kern="1200" dirty="0" err="1" smtClean="0"/>
            <a:t>rules</a:t>
          </a:r>
          <a:r>
            <a:rPr lang="fr-FR" sz="2000" b="1" kern="1200" dirty="0" smtClean="0"/>
            <a:t> + </a:t>
          </a:r>
          <a:r>
            <a:rPr lang="fr-FR" sz="2000" b="1" kern="1200" dirty="0" err="1" smtClean="0"/>
            <a:t>Rules</a:t>
          </a:r>
          <a:r>
            <a:rPr lang="fr-FR" sz="2000" b="1" kern="1200" dirty="0" smtClean="0"/>
            <a:t> of </a:t>
          </a:r>
          <a:r>
            <a:rPr lang="fr-FR" sz="2000" b="1" kern="1200" dirty="0" err="1" smtClean="0"/>
            <a:t>procedure</a:t>
          </a:r>
          <a:r>
            <a:rPr lang="fr-FR" sz="2000" b="1" kern="1200" dirty="0" smtClean="0"/>
            <a:t> </a:t>
          </a:r>
        </a:p>
        <a:p>
          <a:pPr lvl="0" algn="l" defTabSz="889000">
            <a:lnSpc>
              <a:spcPct val="90000"/>
            </a:lnSpc>
            <a:spcBef>
              <a:spcPct val="0"/>
            </a:spcBef>
            <a:spcAft>
              <a:spcPct val="35000"/>
            </a:spcAft>
          </a:pPr>
          <a:r>
            <a:rPr lang="fr-FR" sz="2000" b="1" kern="1200" dirty="0" smtClean="0">
              <a:solidFill>
                <a:srgbClr val="00B050"/>
              </a:solidFill>
            </a:rPr>
            <a:t>(to </a:t>
          </a:r>
          <a:r>
            <a:rPr lang="fr-FR" sz="2000" b="1" kern="1200" dirty="0" err="1" smtClean="0">
              <a:solidFill>
                <a:srgbClr val="00B050"/>
              </a:solidFill>
            </a:rPr>
            <a:t>be</a:t>
          </a:r>
          <a:r>
            <a:rPr lang="fr-FR" sz="2000" b="1" kern="1200" dirty="0" smtClean="0">
              <a:solidFill>
                <a:srgbClr val="00B050"/>
              </a:solidFill>
            </a:rPr>
            <a:t> </a:t>
          </a:r>
          <a:r>
            <a:rPr lang="fr-FR" sz="2000" b="1" kern="1200" dirty="0" err="1" smtClean="0">
              <a:solidFill>
                <a:srgbClr val="00B050"/>
              </a:solidFill>
            </a:rPr>
            <a:t>updated</a:t>
          </a:r>
          <a:r>
            <a:rPr lang="fr-FR" sz="2000" b="1" kern="1200" dirty="0" smtClean="0">
              <a:solidFill>
                <a:srgbClr val="00B050"/>
              </a:solidFill>
            </a:rPr>
            <a:t>)</a:t>
          </a:r>
          <a:endParaRPr lang="en-GB" sz="2000" b="1" kern="1200" dirty="0">
            <a:solidFill>
              <a:srgbClr val="00B050"/>
            </a:solidFill>
          </a:endParaRPr>
        </a:p>
      </dsp:txBody>
      <dsp:txXfrm>
        <a:off x="406548" y="4341104"/>
        <a:ext cx="8212380" cy="662000"/>
      </dsp:txXfrm>
    </dsp:sp>
    <dsp:sp modelId="{E1E515E2-60B0-4A21-A599-DA66CCE225B3}">
      <dsp:nvSpPr>
        <dsp:cNvPr id="0" name=""/>
        <dsp:cNvSpPr/>
      </dsp:nvSpPr>
      <dsp:spPr>
        <a:xfrm>
          <a:off x="0" y="4210251"/>
          <a:ext cx="827501" cy="8275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A4CA6-6F58-403A-A391-1BB703487F1D}">
      <dsp:nvSpPr>
        <dsp:cNvPr id="0" name=""/>
        <dsp:cNvSpPr/>
      </dsp:nvSpPr>
      <dsp:spPr>
        <a:xfrm>
          <a:off x="0" y="131732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0" kern="1200" dirty="0" smtClean="0">
              <a:solidFill>
                <a:schemeClr val="accent2"/>
              </a:solidFill>
              <a:latin typeface="Aharoni" panose="02010803020104030203" pitchFamily="2" charset="-79"/>
              <a:cs typeface="Aharoni" panose="02010803020104030203" pitchFamily="2" charset="-79"/>
            </a:rPr>
            <a:t>Business </a:t>
          </a:r>
          <a:r>
            <a:rPr lang="fr-FR" sz="2800" b="0" kern="1200" dirty="0" err="1" smtClean="0">
              <a:solidFill>
                <a:schemeClr val="accent2"/>
              </a:solidFill>
              <a:latin typeface="Aharoni" panose="02010803020104030203" pitchFamily="2" charset="-79"/>
              <a:cs typeface="Aharoni" panose="02010803020104030203" pitchFamily="2" charset="-79"/>
            </a:rPr>
            <a:t>owner</a:t>
          </a:r>
          <a:endParaRPr lang="fr-FR" sz="2800" b="0" kern="1200" dirty="0" smtClean="0">
            <a:solidFill>
              <a:schemeClr val="accent2"/>
            </a:solidFill>
            <a:latin typeface="Aharoni" panose="02010803020104030203" pitchFamily="2" charset="-79"/>
            <a:cs typeface="Aharoni" panose="02010803020104030203" pitchFamily="2" charset="-79"/>
          </a:endParaRPr>
        </a:p>
        <a:p>
          <a:pPr lvl="0" algn="ctr" defTabSz="1244600">
            <a:lnSpc>
              <a:spcPct val="90000"/>
            </a:lnSpc>
            <a:spcBef>
              <a:spcPct val="0"/>
            </a:spcBef>
            <a:spcAft>
              <a:spcPct val="35000"/>
            </a:spcAft>
          </a:pPr>
          <a:r>
            <a:rPr lang="fr-FR" sz="2800" b="1" kern="1200" dirty="0" err="1" smtClean="0">
              <a:solidFill>
                <a:schemeClr val="accent2"/>
              </a:solidFill>
              <a:latin typeface="Aharoni" panose="02010803020104030203" pitchFamily="2" charset="-79"/>
              <a:cs typeface="Aharoni" panose="02010803020104030203" pitchFamily="2" charset="-79"/>
            </a:rPr>
            <a:t>Responsible</a:t>
          </a:r>
          <a:endParaRPr lang="en-GB" sz="2800" b="1" kern="1200" dirty="0">
            <a:solidFill>
              <a:schemeClr val="accent2"/>
            </a:solidFill>
            <a:latin typeface="Aharoni" panose="02010803020104030203" pitchFamily="2" charset="-79"/>
            <a:cs typeface="Aharoni" panose="02010803020104030203" pitchFamily="2" charset="-79"/>
          </a:endParaRPr>
        </a:p>
      </dsp:txBody>
      <dsp:txXfrm>
        <a:off x="0" y="1317327"/>
        <a:ext cx="2571749" cy="1543050"/>
      </dsp:txXfrm>
    </dsp:sp>
    <dsp:sp modelId="{235CD42A-FF0C-47F3-920F-16957ABAD672}">
      <dsp:nvSpPr>
        <dsp:cNvPr id="0" name=""/>
        <dsp:cNvSpPr/>
      </dsp:nvSpPr>
      <dsp:spPr>
        <a:xfrm>
          <a:off x="2828925" y="328340"/>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chemeClr val="accent2"/>
              </a:solidFill>
              <a:latin typeface="Aharoni" panose="02010803020104030203" pitchFamily="2" charset="-79"/>
              <a:cs typeface="Aharoni" panose="02010803020104030203" pitchFamily="2" charset="-79"/>
            </a:rPr>
            <a:t>Top management</a:t>
          </a:r>
        </a:p>
        <a:p>
          <a:pPr lvl="0" algn="ctr" defTabSz="1244600">
            <a:lnSpc>
              <a:spcPct val="90000"/>
            </a:lnSpc>
            <a:spcBef>
              <a:spcPct val="0"/>
            </a:spcBef>
            <a:spcAft>
              <a:spcPct val="35000"/>
            </a:spcAft>
          </a:pPr>
          <a:r>
            <a:rPr lang="fr-FR" sz="2800" b="1" kern="1200" dirty="0" err="1" smtClean="0">
              <a:solidFill>
                <a:schemeClr val="accent2"/>
              </a:solidFill>
              <a:latin typeface="Aharoni" panose="02010803020104030203" pitchFamily="2" charset="-79"/>
              <a:cs typeface="Aharoni" panose="02010803020104030203" pitchFamily="2" charset="-79"/>
            </a:rPr>
            <a:t>Accountable</a:t>
          </a:r>
          <a:endParaRPr lang="en-GB" sz="2800" b="1" kern="1200" dirty="0">
            <a:solidFill>
              <a:schemeClr val="accent2"/>
            </a:solidFill>
            <a:latin typeface="Aharoni" panose="02010803020104030203" pitchFamily="2" charset="-79"/>
            <a:cs typeface="Aharoni" panose="02010803020104030203" pitchFamily="2" charset="-79"/>
          </a:endParaRPr>
        </a:p>
      </dsp:txBody>
      <dsp:txXfrm>
        <a:off x="2828925" y="328340"/>
        <a:ext cx="2571749" cy="1543050"/>
      </dsp:txXfrm>
    </dsp:sp>
    <dsp:sp modelId="{2499D2F0-BCBA-4CD6-A2A5-5AC4B5A0A745}">
      <dsp:nvSpPr>
        <dsp:cNvPr id="0" name=""/>
        <dsp:cNvSpPr/>
      </dsp:nvSpPr>
      <dsp:spPr>
        <a:xfrm>
          <a:off x="5657849" y="131732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accent2"/>
              </a:solidFill>
            </a:rPr>
            <a:t>DPO</a:t>
          </a:r>
        </a:p>
        <a:p>
          <a:pPr lvl="0" algn="ctr" defTabSz="1244600">
            <a:lnSpc>
              <a:spcPct val="90000"/>
            </a:lnSpc>
            <a:spcBef>
              <a:spcPct val="0"/>
            </a:spcBef>
            <a:spcAft>
              <a:spcPct val="35000"/>
            </a:spcAft>
          </a:pPr>
          <a:r>
            <a:rPr lang="fr-FR" sz="2800" b="1" kern="1200" dirty="0" err="1" smtClean="0">
              <a:solidFill>
                <a:schemeClr val="accent2"/>
              </a:solidFill>
              <a:latin typeface="Aharoni" panose="02010803020104030203" pitchFamily="2" charset="-79"/>
              <a:cs typeface="Aharoni" panose="02010803020104030203" pitchFamily="2" charset="-79"/>
            </a:rPr>
            <a:t>Your</a:t>
          </a:r>
          <a:r>
            <a:rPr lang="fr-FR" sz="2800" b="1" kern="1200" dirty="0" smtClean="0">
              <a:solidFill>
                <a:schemeClr val="accent2"/>
              </a:solidFill>
              <a:latin typeface="Aharoni" panose="02010803020104030203" pitchFamily="2" charset="-79"/>
              <a:cs typeface="Aharoni" panose="02010803020104030203" pitchFamily="2" charset="-79"/>
            </a:rPr>
            <a:t> </a:t>
          </a:r>
          <a:r>
            <a:rPr lang="fr-FR" sz="2800" b="1" kern="1200" dirty="0" err="1" smtClean="0">
              <a:solidFill>
                <a:schemeClr val="accent2"/>
              </a:solidFill>
              <a:latin typeface="Aharoni" panose="02010803020104030203" pitchFamily="2" charset="-79"/>
              <a:cs typeface="Aharoni" panose="02010803020104030203" pitchFamily="2" charset="-79"/>
            </a:rPr>
            <a:t>counsellor</a:t>
          </a:r>
          <a:endParaRPr lang="en-GB" sz="2800" b="1" kern="1200" dirty="0">
            <a:solidFill>
              <a:schemeClr val="accent2"/>
            </a:solidFill>
            <a:latin typeface="Aharoni" panose="02010803020104030203" pitchFamily="2" charset="-79"/>
            <a:cs typeface="Aharoni" panose="02010803020104030203" pitchFamily="2" charset="-79"/>
          </a:endParaRPr>
        </a:p>
      </dsp:txBody>
      <dsp:txXfrm>
        <a:off x="5657849" y="1317327"/>
        <a:ext cx="2571749" cy="1543050"/>
      </dsp:txXfrm>
    </dsp:sp>
    <dsp:sp modelId="{52B5E886-4E92-47F1-9BBF-D352D68FE75E}">
      <dsp:nvSpPr>
        <dsp:cNvPr id="0" name=""/>
        <dsp:cNvSpPr/>
      </dsp:nvSpPr>
      <dsp:spPr>
        <a:xfrm>
          <a:off x="971221" y="31901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accent2"/>
              </a:solidFill>
              <a:latin typeface="Aharoni" panose="02010803020104030203" pitchFamily="2" charset="-79"/>
              <a:cs typeface="Aharoni" panose="02010803020104030203" pitchFamily="2" charset="-79"/>
            </a:rPr>
            <a:t>IT </a:t>
          </a:r>
          <a:r>
            <a:rPr lang="fr-FR" sz="2800" b="1" kern="1200" dirty="0" err="1" smtClean="0">
              <a:solidFill>
                <a:schemeClr val="accent2"/>
              </a:solidFill>
              <a:latin typeface="Aharoni" panose="02010803020104030203" pitchFamily="2" charset="-79"/>
              <a:cs typeface="Aharoni" panose="02010803020104030203" pitchFamily="2" charset="-79"/>
            </a:rPr>
            <a:t>department</a:t>
          </a:r>
          <a:endParaRPr lang="fr-FR" sz="2800" b="1" kern="1200" dirty="0" smtClean="0">
            <a:solidFill>
              <a:schemeClr val="accent2"/>
            </a:solidFill>
            <a:latin typeface="Aharoni" panose="02010803020104030203" pitchFamily="2" charset="-79"/>
            <a:cs typeface="Aharoni" panose="02010803020104030203" pitchFamily="2" charset="-79"/>
          </a:endParaRPr>
        </a:p>
        <a:p>
          <a:pPr lvl="0" algn="ctr" defTabSz="1244600">
            <a:lnSpc>
              <a:spcPct val="90000"/>
            </a:lnSpc>
            <a:spcBef>
              <a:spcPct val="0"/>
            </a:spcBef>
            <a:spcAft>
              <a:spcPct val="35000"/>
            </a:spcAft>
          </a:pPr>
          <a:r>
            <a:rPr lang="fr-FR" sz="2800" b="1" kern="1200" dirty="0" err="1" smtClean="0">
              <a:solidFill>
                <a:schemeClr val="accent2"/>
              </a:solidFill>
              <a:latin typeface="Aharoni" panose="02010803020104030203" pitchFamily="2" charset="-79"/>
              <a:cs typeface="Aharoni" panose="02010803020104030203" pitchFamily="2" charset="-79"/>
            </a:rPr>
            <a:t>Your</a:t>
          </a:r>
          <a:r>
            <a:rPr lang="fr-FR" sz="2800" b="1" kern="1200" dirty="0" smtClean="0">
              <a:solidFill>
                <a:schemeClr val="accent2"/>
              </a:solidFill>
              <a:latin typeface="Aharoni" panose="02010803020104030203" pitchFamily="2" charset="-79"/>
              <a:cs typeface="Aharoni" panose="02010803020104030203" pitchFamily="2" charset="-79"/>
            </a:rPr>
            <a:t> </a:t>
          </a:r>
        </a:p>
        <a:p>
          <a:pPr lvl="0" algn="ctr" defTabSz="1244600">
            <a:lnSpc>
              <a:spcPct val="90000"/>
            </a:lnSpc>
            <a:spcBef>
              <a:spcPct val="0"/>
            </a:spcBef>
            <a:spcAft>
              <a:spcPct val="35000"/>
            </a:spcAft>
          </a:pPr>
          <a:r>
            <a:rPr lang="fr-FR" sz="2800" b="1" kern="1200" dirty="0" smtClean="0">
              <a:solidFill>
                <a:schemeClr val="accent2"/>
              </a:solidFill>
              <a:latin typeface="Aharoni" panose="02010803020104030203" pitchFamily="2" charset="-79"/>
              <a:cs typeface="Aharoni" panose="02010803020104030203" pitchFamily="2" charset="-79"/>
            </a:rPr>
            <a:t>designer</a:t>
          </a:r>
          <a:endParaRPr lang="en-GB" sz="2800" b="1" kern="1200" dirty="0">
            <a:solidFill>
              <a:schemeClr val="accent2"/>
            </a:solidFill>
            <a:latin typeface="Aharoni" panose="02010803020104030203" pitchFamily="2" charset="-79"/>
            <a:cs typeface="Aharoni" panose="02010803020104030203" pitchFamily="2" charset="-79"/>
          </a:endParaRPr>
        </a:p>
      </dsp:txBody>
      <dsp:txXfrm>
        <a:off x="971221" y="3190137"/>
        <a:ext cx="2571749" cy="1543050"/>
      </dsp:txXfrm>
    </dsp:sp>
    <dsp:sp modelId="{E8B99C5D-71F9-421B-83D7-2BCC7B32D445}">
      <dsp:nvSpPr>
        <dsp:cNvPr id="0" name=""/>
        <dsp:cNvSpPr/>
      </dsp:nvSpPr>
      <dsp:spPr>
        <a:xfrm>
          <a:off x="4690872" y="3193995"/>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accent2"/>
              </a:solidFill>
              <a:latin typeface="Aharoni" panose="02010803020104030203" pitchFamily="2" charset="-79"/>
              <a:cs typeface="Aharoni" panose="02010803020104030203" pitchFamily="2" charset="-79"/>
            </a:rPr>
            <a:t>Processor</a:t>
          </a:r>
        </a:p>
        <a:p>
          <a:pPr lvl="0" algn="ctr" defTabSz="1244600">
            <a:lnSpc>
              <a:spcPct val="90000"/>
            </a:lnSpc>
            <a:spcBef>
              <a:spcPct val="0"/>
            </a:spcBef>
            <a:spcAft>
              <a:spcPct val="35000"/>
            </a:spcAft>
          </a:pPr>
          <a:r>
            <a:rPr lang="fr-FR" sz="2800" b="1" kern="1200" dirty="0" err="1" smtClean="0">
              <a:solidFill>
                <a:schemeClr val="accent2"/>
              </a:solidFill>
              <a:latin typeface="Aharoni" panose="02010803020104030203" pitchFamily="2" charset="-79"/>
              <a:cs typeface="Aharoni" panose="02010803020104030203" pitchFamily="2" charset="-79"/>
            </a:rPr>
            <a:t>Your</a:t>
          </a:r>
          <a:r>
            <a:rPr lang="fr-FR" sz="2800" b="1" kern="1200" dirty="0" smtClean="0">
              <a:solidFill>
                <a:schemeClr val="accent2"/>
              </a:solidFill>
              <a:latin typeface="Aharoni" panose="02010803020104030203" pitchFamily="2" charset="-79"/>
              <a:cs typeface="Aharoni" panose="02010803020104030203" pitchFamily="2" charset="-79"/>
            </a:rPr>
            <a:t> </a:t>
          </a:r>
          <a:r>
            <a:rPr lang="fr-FR" sz="2800" b="1" kern="1200" dirty="0" err="1" smtClean="0">
              <a:solidFill>
                <a:schemeClr val="accent2"/>
              </a:solidFill>
              <a:latin typeface="Aharoni" panose="02010803020104030203" pitchFamily="2" charset="-79"/>
              <a:cs typeface="Aharoni" panose="02010803020104030203" pitchFamily="2" charset="-79"/>
            </a:rPr>
            <a:t>executor</a:t>
          </a:r>
          <a:endParaRPr lang="en-GB" sz="2800" b="1" kern="1200" dirty="0">
            <a:solidFill>
              <a:schemeClr val="accent2"/>
            </a:solidFill>
            <a:latin typeface="Aharoni" panose="02010803020104030203" pitchFamily="2" charset="-79"/>
            <a:cs typeface="Aharoni" panose="02010803020104030203" pitchFamily="2" charset="-79"/>
          </a:endParaRPr>
        </a:p>
      </dsp:txBody>
      <dsp:txXfrm>
        <a:off x="4690872" y="3193995"/>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B6AD7-117D-4978-839A-ADE1308C990D}">
      <dsp:nvSpPr>
        <dsp:cNvPr id="0" name=""/>
        <dsp:cNvSpPr/>
      </dsp:nvSpPr>
      <dsp:spPr>
        <a:xfrm>
          <a:off x="3160394" y="934"/>
          <a:ext cx="4740592" cy="17979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fr-FR" sz="1700" b="1" kern="1200" dirty="0" err="1" smtClean="0"/>
            <a:t>Internal</a:t>
          </a:r>
          <a:r>
            <a:rPr lang="fr-FR" sz="1700" b="1" kern="1200" dirty="0" smtClean="0"/>
            <a:t> documentation</a:t>
          </a:r>
          <a:endParaRPr lang="en-GB" sz="1700" kern="1200" dirty="0"/>
        </a:p>
        <a:p>
          <a:pPr marL="171450" lvl="1" indent="-171450" algn="l" defTabSz="755650" rtl="0">
            <a:lnSpc>
              <a:spcPct val="90000"/>
            </a:lnSpc>
            <a:spcBef>
              <a:spcPct val="0"/>
            </a:spcBef>
            <a:spcAft>
              <a:spcPct val="15000"/>
            </a:spcAft>
            <a:buChar char="••"/>
          </a:pPr>
          <a:r>
            <a:rPr lang="fr-FR" sz="1700" b="0" kern="1200" dirty="0" smtClean="0"/>
            <a:t>To </a:t>
          </a:r>
          <a:r>
            <a:rPr lang="fr-FR" sz="1700" b="0" kern="1200" dirty="0" err="1" smtClean="0"/>
            <a:t>be</a:t>
          </a:r>
          <a:r>
            <a:rPr lang="fr-FR" sz="1700" b="0" kern="1200" dirty="0" smtClean="0"/>
            <a:t> </a:t>
          </a:r>
          <a:r>
            <a:rPr lang="fr-FR" sz="1700" b="0" kern="1200" dirty="0" err="1" smtClean="0"/>
            <a:t>drafted</a:t>
          </a:r>
          <a:r>
            <a:rPr lang="fr-FR" sz="1700" b="0" kern="1200" dirty="0" smtClean="0"/>
            <a:t> by Controller w DPO</a:t>
          </a:r>
          <a:endParaRPr lang="en-GB" sz="1700" b="0" kern="1200" dirty="0"/>
        </a:p>
        <a:p>
          <a:pPr marL="171450" lvl="1" indent="-171450" algn="l" defTabSz="755650" rtl="0">
            <a:lnSpc>
              <a:spcPct val="90000"/>
            </a:lnSpc>
            <a:spcBef>
              <a:spcPct val="0"/>
            </a:spcBef>
            <a:spcAft>
              <a:spcPct val="15000"/>
            </a:spcAft>
            <a:buChar char="••"/>
          </a:pPr>
          <a:r>
            <a:rPr lang="fr-FR" sz="1700" b="0" kern="1200" dirty="0" err="1" smtClean="0"/>
            <a:t>Allows</a:t>
          </a:r>
          <a:r>
            <a:rPr lang="fr-FR" sz="1700" b="0" kern="1200" dirty="0" smtClean="0"/>
            <a:t> </a:t>
          </a:r>
          <a:r>
            <a:rPr lang="fr-FR" sz="1700" b="0" kern="1200" dirty="0" err="1" smtClean="0"/>
            <a:t>risk</a:t>
          </a:r>
          <a:r>
            <a:rPr lang="fr-FR" sz="1700" b="0" kern="1200" dirty="0" smtClean="0"/>
            <a:t> </a:t>
          </a:r>
          <a:r>
            <a:rPr lang="fr-FR" sz="1700" b="0" kern="1200" dirty="0" err="1" smtClean="0"/>
            <a:t>assessment</a:t>
          </a:r>
          <a:r>
            <a:rPr lang="fr-FR" sz="1700" b="0" kern="1200" dirty="0" smtClean="0"/>
            <a:t> </a:t>
          </a:r>
          <a:endParaRPr lang="en-GB" sz="1700" b="0" kern="1200" dirty="0"/>
        </a:p>
      </dsp:txBody>
      <dsp:txXfrm>
        <a:off x="3160394" y="225674"/>
        <a:ext cx="4066373" cy="1348438"/>
      </dsp:txXfrm>
    </dsp:sp>
    <dsp:sp modelId="{44CCD8E5-52E7-41CD-B5BF-7082496C270D}">
      <dsp:nvSpPr>
        <dsp:cNvPr id="0" name=""/>
        <dsp:cNvSpPr/>
      </dsp:nvSpPr>
      <dsp:spPr>
        <a:xfrm>
          <a:off x="0" y="934"/>
          <a:ext cx="3160394" cy="179791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fr-FR" sz="3300" b="1" kern="1200" dirty="0" smtClean="0"/>
            <a:t>Records </a:t>
          </a:r>
        </a:p>
        <a:p>
          <a:pPr lvl="0" algn="ctr" defTabSz="1466850" rtl="0">
            <a:lnSpc>
              <a:spcPct val="90000"/>
            </a:lnSpc>
            <a:spcBef>
              <a:spcPct val="0"/>
            </a:spcBef>
            <a:spcAft>
              <a:spcPct val="35000"/>
            </a:spcAft>
          </a:pPr>
          <a:r>
            <a:rPr lang="fr-FR" sz="2000" b="0" kern="1200" dirty="0" smtClean="0"/>
            <a:t>– Art. 31</a:t>
          </a:r>
          <a:endParaRPr lang="en-GB" sz="2000" b="0" kern="1200" dirty="0"/>
        </a:p>
      </dsp:txBody>
      <dsp:txXfrm>
        <a:off x="87767" y="88701"/>
        <a:ext cx="2984860" cy="1622384"/>
      </dsp:txXfrm>
    </dsp:sp>
    <dsp:sp modelId="{0B1091F6-C203-4A27-9A73-146B8292A521}">
      <dsp:nvSpPr>
        <dsp:cNvPr id="0" name=""/>
        <dsp:cNvSpPr/>
      </dsp:nvSpPr>
      <dsp:spPr>
        <a:xfrm>
          <a:off x="3093141" y="1941607"/>
          <a:ext cx="4740592" cy="114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fr-FR" altLang="en-US" sz="1700" b="1" u="sng" kern="1200" dirty="0" err="1" smtClean="0">
              <a:solidFill>
                <a:schemeClr val="accent2"/>
              </a:solidFill>
            </a:rPr>
            <a:t>very</a:t>
          </a:r>
          <a:r>
            <a:rPr lang="fr-FR" altLang="en-US" sz="1700" b="1" u="sng" kern="1200" dirty="0" smtClean="0">
              <a:solidFill>
                <a:schemeClr val="accent2"/>
              </a:solidFill>
            </a:rPr>
            <a:t> </a:t>
          </a:r>
          <a:r>
            <a:rPr lang="fr-FR" altLang="en-US" sz="1700" b="1" u="sng" kern="1200" dirty="0" err="1" smtClean="0">
              <a:solidFill>
                <a:schemeClr val="accent2"/>
              </a:solidFill>
            </a:rPr>
            <a:t>limited</a:t>
          </a:r>
          <a:r>
            <a:rPr lang="fr-FR" altLang="en-US" sz="1700" b="1" u="sng" kern="1200" dirty="0" smtClean="0">
              <a:solidFill>
                <a:schemeClr val="accent2"/>
              </a:solidFill>
            </a:rPr>
            <a:t> cases</a:t>
          </a:r>
          <a:r>
            <a:rPr lang="fr-FR" altLang="en-US" sz="1700" b="1" kern="1200" dirty="0" smtClean="0">
              <a:solidFill>
                <a:schemeClr val="accent2"/>
              </a:solidFill>
            </a:rPr>
            <a:t>: </a:t>
          </a:r>
          <a:r>
            <a:rPr lang="en-GB" altLang="en-US" sz="1700" b="1" kern="1200" dirty="0" smtClean="0">
              <a:solidFill>
                <a:schemeClr val="accent2"/>
              </a:solidFill>
            </a:rPr>
            <a:t>”</a:t>
          </a:r>
          <a:r>
            <a:rPr lang="fr-FR" altLang="en-US" sz="1700" b="1" i="1" kern="1200" dirty="0" err="1" smtClean="0">
              <a:solidFill>
                <a:schemeClr val="accent2"/>
              </a:solidFill>
            </a:rPr>
            <a:t>where</a:t>
          </a:r>
          <a:r>
            <a:rPr lang="fr-FR" altLang="en-US" sz="1700" b="1" i="1" kern="1200" dirty="0" smtClean="0">
              <a:solidFill>
                <a:schemeClr val="accent2"/>
              </a:solidFill>
            </a:rPr>
            <a:t> a </a:t>
          </a:r>
          <a:r>
            <a:rPr lang="fr-FR" altLang="en-US" sz="1700" b="1" i="1" kern="1200" dirty="0" err="1" smtClean="0">
              <a:solidFill>
                <a:schemeClr val="accent2"/>
              </a:solidFill>
            </a:rPr>
            <a:t>processing</a:t>
          </a:r>
          <a:r>
            <a:rPr lang="fr-FR" altLang="en-US" sz="1700" b="1" i="1" kern="1200" dirty="0" smtClean="0">
              <a:solidFill>
                <a:schemeClr val="accent2"/>
              </a:solidFill>
            </a:rPr>
            <a:t> </a:t>
          </a:r>
          <a:r>
            <a:rPr lang="fr-FR" altLang="en-US" sz="1700" b="1" i="1" kern="1200" dirty="0" err="1" smtClean="0">
              <a:solidFill>
                <a:schemeClr val="accent2"/>
              </a:solidFill>
            </a:rPr>
            <a:t>is</a:t>
          </a:r>
          <a:r>
            <a:rPr lang="fr-FR" altLang="en-US" sz="1700" b="1" i="1" kern="1200" dirty="0" smtClean="0">
              <a:solidFill>
                <a:schemeClr val="accent2"/>
              </a:solidFill>
            </a:rPr>
            <a:t> </a:t>
          </a:r>
          <a:r>
            <a:rPr lang="fr-FR" altLang="en-US" sz="1700" b="1" i="1" kern="1200" dirty="0" err="1" smtClean="0">
              <a:solidFill>
                <a:schemeClr val="accent2"/>
              </a:solidFill>
            </a:rPr>
            <a:t>likely</a:t>
          </a:r>
          <a:r>
            <a:rPr lang="fr-FR" altLang="en-US" sz="1700" b="1" i="1" kern="1200" dirty="0" smtClean="0">
              <a:solidFill>
                <a:schemeClr val="accent2"/>
              </a:solidFill>
            </a:rPr>
            <a:t> to </a:t>
          </a:r>
          <a:r>
            <a:rPr lang="fr-FR" altLang="en-US" sz="1700" b="1" i="1" kern="1200" dirty="0" err="1" smtClean="0">
              <a:solidFill>
                <a:schemeClr val="accent2"/>
              </a:solidFill>
            </a:rPr>
            <a:t>result</a:t>
          </a:r>
          <a:r>
            <a:rPr lang="fr-FR" altLang="en-US" sz="1700" b="1" i="1" kern="1200" dirty="0" smtClean="0">
              <a:solidFill>
                <a:schemeClr val="accent2"/>
              </a:solidFill>
            </a:rPr>
            <a:t> in a </a:t>
          </a:r>
          <a:r>
            <a:rPr lang="fr-FR" altLang="en-US" sz="1700" b="1" i="1" kern="1200" dirty="0" smtClean="0">
              <a:solidFill>
                <a:srgbClr val="00B050"/>
              </a:solidFill>
            </a:rPr>
            <a:t>high </a:t>
          </a:r>
          <a:r>
            <a:rPr lang="fr-FR" altLang="en-US" sz="1700" b="1" i="1" kern="1200" dirty="0" err="1" smtClean="0">
              <a:solidFill>
                <a:srgbClr val="00B050"/>
              </a:solidFill>
            </a:rPr>
            <a:t>risk</a:t>
          </a:r>
          <a:r>
            <a:rPr lang="fr-FR" altLang="en-US" sz="1700" b="1" i="1" kern="1200" dirty="0" smtClean="0">
              <a:solidFill>
                <a:srgbClr val="00B050"/>
              </a:solidFill>
            </a:rPr>
            <a:t> </a:t>
          </a:r>
          <a:r>
            <a:rPr lang="fr-FR" altLang="en-US" sz="1700" b="1" i="1" kern="1200" dirty="0" smtClean="0">
              <a:solidFill>
                <a:schemeClr val="accent2"/>
              </a:solidFill>
            </a:rPr>
            <a:t>for </a:t>
          </a:r>
          <a:r>
            <a:rPr lang="fr-FR" altLang="en-US" sz="1700" b="1" i="1" kern="1200" dirty="0" err="1" smtClean="0">
              <a:solidFill>
                <a:schemeClr val="accent2"/>
              </a:solidFill>
            </a:rPr>
            <a:t>rights</a:t>
          </a:r>
          <a:r>
            <a:rPr lang="fr-FR" altLang="en-US" sz="1700" b="1" i="1" kern="1200" dirty="0" smtClean="0">
              <a:solidFill>
                <a:schemeClr val="accent2"/>
              </a:solidFill>
            </a:rPr>
            <a:t> and </a:t>
          </a:r>
          <a:r>
            <a:rPr lang="fr-FR" altLang="en-US" sz="1700" b="1" i="1" kern="1200" dirty="0" err="1" smtClean="0">
              <a:solidFill>
                <a:schemeClr val="accent2"/>
              </a:solidFill>
            </a:rPr>
            <a:t>freedoms</a:t>
          </a:r>
          <a:r>
            <a:rPr lang="fr-FR" altLang="en-US" sz="1700" b="1" i="1" kern="1200" dirty="0" smtClean="0">
              <a:solidFill>
                <a:schemeClr val="accent2"/>
              </a:solidFill>
            </a:rPr>
            <a:t> of </a:t>
          </a:r>
          <a:r>
            <a:rPr lang="fr-FR" altLang="en-US" sz="1700" b="1" i="1" kern="1200" dirty="0" err="1" smtClean="0">
              <a:solidFill>
                <a:schemeClr val="accent2"/>
              </a:solidFill>
            </a:rPr>
            <a:t>natural</a:t>
          </a:r>
          <a:r>
            <a:rPr lang="fr-FR" altLang="en-US" sz="1700" b="1" i="1" kern="1200" dirty="0" smtClean="0">
              <a:solidFill>
                <a:schemeClr val="accent2"/>
              </a:solidFill>
            </a:rPr>
            <a:t> </a:t>
          </a:r>
          <a:r>
            <a:rPr lang="fr-FR" altLang="en-US" sz="1700" b="1" i="1" kern="1200" dirty="0" err="1" smtClean="0">
              <a:solidFill>
                <a:schemeClr val="accent2"/>
              </a:solidFill>
            </a:rPr>
            <a:t>persons</a:t>
          </a:r>
          <a:r>
            <a:rPr lang="en-GB" altLang="en-US" sz="1700" b="1" kern="1200" dirty="0" smtClean="0">
              <a:solidFill>
                <a:schemeClr val="accent2"/>
              </a:solidFill>
            </a:rPr>
            <a:t>”</a:t>
          </a:r>
          <a:endParaRPr lang="en-GB" sz="1700" b="0" kern="1200" dirty="0"/>
        </a:p>
      </dsp:txBody>
      <dsp:txXfrm>
        <a:off x="3093141" y="2085319"/>
        <a:ext cx="4309456" cy="862273"/>
      </dsp:txXfrm>
    </dsp:sp>
    <dsp:sp modelId="{95264222-4683-4BF5-83B8-292A1D40BB89}">
      <dsp:nvSpPr>
        <dsp:cNvPr id="0" name=""/>
        <dsp:cNvSpPr/>
      </dsp:nvSpPr>
      <dsp:spPr>
        <a:xfrm>
          <a:off x="0" y="2022729"/>
          <a:ext cx="3160394" cy="1061527"/>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b="0" kern="1200" dirty="0" smtClean="0"/>
            <a:t>Data Protection Impact Assessment</a:t>
          </a:r>
        </a:p>
        <a:p>
          <a:pPr lvl="0" algn="ctr" defTabSz="1111250" rtl="0">
            <a:lnSpc>
              <a:spcPct val="90000"/>
            </a:lnSpc>
            <a:spcBef>
              <a:spcPct val="0"/>
            </a:spcBef>
            <a:spcAft>
              <a:spcPct val="35000"/>
            </a:spcAft>
          </a:pPr>
          <a:r>
            <a:rPr lang="en-GB" sz="2000" b="0" kern="1200" dirty="0" smtClean="0"/>
            <a:t>- Art. 39</a:t>
          </a:r>
          <a:endParaRPr lang="en-GB" sz="2000" b="0" kern="1200" dirty="0"/>
        </a:p>
      </dsp:txBody>
      <dsp:txXfrm>
        <a:off x="51819" y="2074548"/>
        <a:ext cx="3056756" cy="957889"/>
      </dsp:txXfrm>
    </dsp:sp>
    <dsp:sp modelId="{9047E552-4C65-4463-ACD6-B2397854FE3E}">
      <dsp:nvSpPr>
        <dsp:cNvPr id="0" name=""/>
        <dsp:cNvSpPr/>
      </dsp:nvSpPr>
      <dsp:spPr>
        <a:xfrm>
          <a:off x="3160394" y="3308133"/>
          <a:ext cx="4740592" cy="17979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GB" sz="1700" b="1" kern="1200" dirty="0" smtClean="0"/>
            <a:t>Inform people</a:t>
          </a:r>
          <a:endParaRPr lang="en-GB" sz="1700" b="1" kern="1200" dirty="0"/>
        </a:p>
        <a:p>
          <a:pPr marL="171450" lvl="1" indent="-171450" algn="l" defTabSz="755650" rtl="0">
            <a:lnSpc>
              <a:spcPct val="90000"/>
            </a:lnSpc>
            <a:spcBef>
              <a:spcPct val="0"/>
            </a:spcBef>
            <a:spcAft>
              <a:spcPct val="15000"/>
            </a:spcAft>
            <a:buChar char="••"/>
          </a:pPr>
          <a:r>
            <a:rPr lang="fr-FR" sz="1700" b="0" u="none" kern="1200" dirty="0" err="1" smtClean="0"/>
            <a:t>Before</a:t>
          </a:r>
          <a:r>
            <a:rPr lang="fr-FR" sz="1700" b="0" u="none" kern="1200" dirty="0" smtClean="0"/>
            <a:t> </a:t>
          </a:r>
          <a:r>
            <a:rPr lang="fr-FR" sz="1700" b="0" kern="1200" dirty="0" err="1" smtClean="0"/>
            <a:t>collecting</a:t>
          </a:r>
          <a:r>
            <a:rPr lang="fr-FR" sz="1700" b="0" kern="1200" dirty="0" smtClean="0"/>
            <a:t> data = </a:t>
          </a:r>
          <a:r>
            <a:rPr lang="fr-FR" sz="1700" b="0" kern="1200" dirty="0" err="1" smtClean="0"/>
            <a:t>fair</a:t>
          </a:r>
          <a:r>
            <a:rPr lang="fr-FR" sz="1700" b="0" kern="1200" dirty="0" smtClean="0"/>
            <a:t> </a:t>
          </a:r>
          <a:r>
            <a:rPr lang="fr-FR" sz="1700" b="0" kern="1200" dirty="0" err="1" smtClean="0"/>
            <a:t>processing</a:t>
          </a:r>
          <a:endParaRPr lang="en-GB" sz="1700" b="0" kern="1200" dirty="0"/>
        </a:p>
      </dsp:txBody>
      <dsp:txXfrm>
        <a:off x="3160394" y="3532873"/>
        <a:ext cx="4066373" cy="1348438"/>
      </dsp:txXfrm>
    </dsp:sp>
    <dsp:sp modelId="{8F13CC94-AFB9-4A9A-9F2B-70BA6F6B385B}">
      <dsp:nvSpPr>
        <dsp:cNvPr id="0" name=""/>
        <dsp:cNvSpPr/>
      </dsp:nvSpPr>
      <dsp:spPr>
        <a:xfrm>
          <a:off x="0" y="3308133"/>
          <a:ext cx="3160394" cy="179791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fr-FR" sz="3300" b="1" kern="1200" dirty="0" err="1" smtClean="0"/>
            <a:t>Privacy</a:t>
          </a:r>
          <a:r>
            <a:rPr lang="fr-FR" sz="3300" b="1" kern="1200" dirty="0" smtClean="0"/>
            <a:t> </a:t>
          </a:r>
          <a:r>
            <a:rPr lang="fr-FR" sz="3300" b="1" kern="1200" dirty="0" err="1" smtClean="0"/>
            <a:t>statements</a:t>
          </a:r>
          <a:r>
            <a:rPr lang="fr-FR" sz="3300" b="1" kern="1200" dirty="0" smtClean="0"/>
            <a:t> </a:t>
          </a:r>
        </a:p>
        <a:p>
          <a:pPr lvl="0" algn="ctr" defTabSz="1466850" rtl="0">
            <a:lnSpc>
              <a:spcPct val="90000"/>
            </a:lnSpc>
            <a:spcBef>
              <a:spcPct val="0"/>
            </a:spcBef>
            <a:spcAft>
              <a:spcPct val="35000"/>
            </a:spcAft>
          </a:pPr>
          <a:r>
            <a:rPr lang="fr-FR" sz="2000" b="1" kern="1200" dirty="0" smtClean="0"/>
            <a:t>– </a:t>
          </a:r>
          <a:r>
            <a:rPr lang="fr-FR" sz="2000" b="0" kern="1200" dirty="0" smtClean="0"/>
            <a:t>Art. 14-16</a:t>
          </a:r>
          <a:endParaRPr lang="en-GB" sz="2000" b="0" kern="1200" dirty="0"/>
        </a:p>
      </dsp:txBody>
      <dsp:txXfrm>
        <a:off x="87767" y="3395900"/>
        <a:ext cx="2984860" cy="1622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DA257-974E-4224-8396-5CAE66FE52AA}">
      <dsp:nvSpPr>
        <dsp:cNvPr id="0" name=""/>
        <dsp:cNvSpPr/>
      </dsp:nvSpPr>
      <dsp:spPr>
        <a:xfrm>
          <a:off x="0" y="422"/>
          <a:ext cx="7248153" cy="152685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Processing is on the list of kinds of risky processing operations to be issued by the EDPS</a:t>
          </a:r>
          <a:endParaRPr lang="en-GB" sz="2900" kern="1200" dirty="0"/>
        </a:p>
      </dsp:txBody>
      <dsp:txXfrm>
        <a:off x="74535" y="74957"/>
        <a:ext cx="7099083" cy="1377780"/>
      </dsp:txXfrm>
    </dsp:sp>
    <dsp:sp modelId="{DC868C65-E1B5-421B-9228-7F4CE7FB707D}">
      <dsp:nvSpPr>
        <dsp:cNvPr id="0" name=""/>
        <dsp:cNvSpPr/>
      </dsp:nvSpPr>
      <dsp:spPr>
        <a:xfrm>
          <a:off x="0" y="1610792"/>
          <a:ext cx="7248153" cy="152685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Processing is likely to result in high risks according to your threshold assessment</a:t>
          </a:r>
          <a:endParaRPr lang="en-GB" sz="2900" kern="1200" dirty="0"/>
        </a:p>
      </dsp:txBody>
      <dsp:txXfrm>
        <a:off x="74535" y="1685327"/>
        <a:ext cx="7099083" cy="1377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090C6-BC26-4976-A490-34BA9B375187}">
      <dsp:nvSpPr>
        <dsp:cNvPr id="0" name=""/>
        <dsp:cNvSpPr/>
      </dsp:nvSpPr>
      <dsp:spPr>
        <a:xfrm flipH="1">
          <a:off x="2617801" y="1230873"/>
          <a:ext cx="1603268" cy="117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FR" sz="1800" b="1" u="sng" kern="1200" dirty="0" err="1" smtClean="0">
              <a:solidFill>
                <a:srgbClr val="FF0000"/>
              </a:solidFill>
            </a:rPr>
            <a:t>DPIAs</a:t>
          </a:r>
          <a:r>
            <a:rPr lang="fr-FR" sz="1800" b="1" u="sng" kern="1200" dirty="0" smtClean="0">
              <a:solidFill>
                <a:srgbClr val="FF0000"/>
              </a:solidFill>
            </a:rPr>
            <a:t> or not?</a:t>
          </a:r>
          <a:endParaRPr lang="en-GB" sz="1800" b="1" kern="1200" dirty="0">
            <a:solidFill>
              <a:srgbClr val="FF0000"/>
            </a:solidFill>
          </a:endParaRPr>
        </a:p>
      </dsp:txBody>
      <dsp:txXfrm>
        <a:off x="2852594" y="1403573"/>
        <a:ext cx="1133682" cy="833869"/>
      </dsp:txXfrm>
    </dsp:sp>
    <dsp:sp modelId="{C74404A0-5131-4712-AA10-FE5B6EF9DD71}">
      <dsp:nvSpPr>
        <dsp:cNvPr id="0" name=""/>
        <dsp:cNvSpPr/>
      </dsp:nvSpPr>
      <dsp:spPr>
        <a:xfrm rot="20287432">
          <a:off x="4245901" y="1220851"/>
          <a:ext cx="351772"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249701" y="1319392"/>
        <a:ext cx="246240" cy="236638"/>
      </dsp:txXfrm>
    </dsp:sp>
    <dsp:sp modelId="{2325FCC9-2661-4F39-BA08-EAF01CA9DB29}">
      <dsp:nvSpPr>
        <dsp:cNvPr id="0" name=""/>
        <dsp:cNvSpPr/>
      </dsp:nvSpPr>
      <dsp:spPr>
        <a:xfrm>
          <a:off x="4384595" y="520272"/>
          <a:ext cx="2315336" cy="895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solidFill>
                <a:srgbClr val="FF0000"/>
              </a:solidFill>
            </a:rPr>
            <a:t>Large </a:t>
          </a:r>
          <a:r>
            <a:rPr lang="fr-FR" sz="1400" kern="1200" dirty="0" err="1" smtClean="0">
              <a:solidFill>
                <a:srgbClr val="FF0000"/>
              </a:solidFill>
            </a:rPr>
            <a:t>scale</a:t>
          </a:r>
          <a:r>
            <a:rPr lang="fr-FR" sz="1400" kern="1200" dirty="0" smtClean="0">
              <a:solidFill>
                <a:srgbClr val="FF0000"/>
              </a:solidFill>
            </a:rPr>
            <a:t> </a:t>
          </a:r>
          <a:r>
            <a:rPr lang="fr-FR" sz="1400" kern="1200" dirty="0" err="1" smtClean="0">
              <a:solidFill>
                <a:srgbClr val="FF0000"/>
              </a:solidFill>
            </a:rPr>
            <a:t>profiling</a:t>
          </a:r>
          <a:r>
            <a:rPr lang="fr-FR" sz="1400" kern="1200" dirty="0" smtClean="0">
              <a:solidFill>
                <a:srgbClr val="FF0000"/>
              </a:solidFill>
            </a:rPr>
            <a:t> data bases: Europol</a:t>
          </a:r>
          <a:endParaRPr lang="en-GB" sz="1400" kern="1200" dirty="0">
            <a:solidFill>
              <a:srgbClr val="FF0000"/>
            </a:solidFill>
          </a:endParaRPr>
        </a:p>
      </dsp:txBody>
      <dsp:txXfrm>
        <a:off x="4723668" y="651456"/>
        <a:ext cx="1637190" cy="633413"/>
      </dsp:txXfrm>
    </dsp:sp>
    <dsp:sp modelId="{A84C5079-22AB-4DB0-A3F9-75DDCEE9C14A}">
      <dsp:nvSpPr>
        <dsp:cNvPr id="0" name=""/>
        <dsp:cNvSpPr/>
      </dsp:nvSpPr>
      <dsp:spPr>
        <a:xfrm rot="7538723">
          <a:off x="5053145" y="1331818"/>
          <a:ext cx="173828"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5094414" y="1389509"/>
        <a:ext cx="121680" cy="236638"/>
      </dsp:txXfrm>
    </dsp:sp>
    <dsp:sp modelId="{03331F44-4CC6-42B6-AC50-E8B6E4A470CD}">
      <dsp:nvSpPr>
        <dsp:cNvPr id="0" name=""/>
        <dsp:cNvSpPr/>
      </dsp:nvSpPr>
      <dsp:spPr>
        <a:xfrm>
          <a:off x="4116823" y="1556805"/>
          <a:ext cx="1168588" cy="1168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FR" sz="1200" kern="1200" dirty="0" err="1" smtClean="0">
              <a:solidFill>
                <a:srgbClr val="FF0000"/>
              </a:solidFill>
            </a:rPr>
            <a:t>Processing</a:t>
          </a:r>
          <a:r>
            <a:rPr lang="fr-FR" sz="1200" kern="1200" dirty="0" smtClean="0">
              <a:solidFill>
                <a:srgbClr val="FF0000"/>
              </a:solidFill>
            </a:rPr>
            <a:t> of </a:t>
          </a:r>
          <a:r>
            <a:rPr lang="fr-FR" sz="1200" kern="1200" dirty="0" err="1" smtClean="0">
              <a:solidFill>
                <a:srgbClr val="FF0000"/>
              </a:solidFill>
            </a:rPr>
            <a:t>genetic</a:t>
          </a:r>
          <a:r>
            <a:rPr lang="fr-FR" sz="1200" kern="1200" dirty="0" smtClean="0">
              <a:solidFill>
                <a:srgbClr val="FF0000"/>
              </a:solidFill>
            </a:rPr>
            <a:t> or </a:t>
          </a:r>
          <a:r>
            <a:rPr lang="fr-FR" sz="1200" kern="1200" dirty="0" err="1" smtClean="0">
              <a:solidFill>
                <a:srgbClr val="FF0000"/>
              </a:solidFill>
            </a:rPr>
            <a:t>biometric</a:t>
          </a:r>
          <a:r>
            <a:rPr lang="fr-FR" sz="1200" kern="1200" dirty="0" smtClean="0">
              <a:solidFill>
                <a:srgbClr val="FF0000"/>
              </a:solidFill>
            </a:rPr>
            <a:t> data</a:t>
          </a:r>
          <a:endParaRPr lang="en-GB" sz="1200" kern="1200" dirty="0">
            <a:solidFill>
              <a:srgbClr val="FF0000"/>
            </a:solidFill>
          </a:endParaRPr>
        </a:p>
      </dsp:txBody>
      <dsp:txXfrm>
        <a:off x="4287959" y="1727941"/>
        <a:ext cx="826316" cy="826316"/>
      </dsp:txXfrm>
    </dsp:sp>
    <dsp:sp modelId="{72814552-2B57-4E91-ABFC-470828920D54}">
      <dsp:nvSpPr>
        <dsp:cNvPr id="0" name=""/>
        <dsp:cNvSpPr/>
      </dsp:nvSpPr>
      <dsp:spPr>
        <a:xfrm rot="5152883">
          <a:off x="4672136" y="2675797"/>
          <a:ext cx="163367"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694881" y="2730235"/>
        <a:ext cx="114357" cy="236638"/>
      </dsp:txXfrm>
    </dsp:sp>
    <dsp:sp modelId="{2C2E3878-4F4A-4B76-9004-1AD022760A86}">
      <dsp:nvSpPr>
        <dsp:cNvPr id="0" name=""/>
        <dsp:cNvSpPr/>
      </dsp:nvSpPr>
      <dsp:spPr>
        <a:xfrm>
          <a:off x="4272552" y="3022645"/>
          <a:ext cx="1132175" cy="2056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FR" sz="1200" kern="1200" dirty="0" smtClean="0">
              <a:solidFill>
                <a:srgbClr val="FF0000"/>
              </a:solidFill>
            </a:rPr>
            <a:t>Large </a:t>
          </a:r>
          <a:r>
            <a:rPr lang="fr-FR" sz="1200" kern="1200" dirty="0" err="1" smtClean="0">
              <a:solidFill>
                <a:srgbClr val="FF0000"/>
              </a:solidFill>
            </a:rPr>
            <a:t>scale</a:t>
          </a:r>
          <a:r>
            <a:rPr lang="fr-FR" sz="1200" kern="1200" dirty="0" smtClean="0">
              <a:solidFill>
                <a:srgbClr val="FF0000"/>
              </a:solidFill>
            </a:rPr>
            <a:t> </a:t>
          </a:r>
          <a:r>
            <a:rPr lang="fr-FR" sz="1200" kern="1200" dirty="0" err="1" smtClean="0">
              <a:solidFill>
                <a:srgbClr val="FF0000"/>
              </a:solidFill>
            </a:rPr>
            <a:t>processing</a:t>
          </a:r>
          <a:r>
            <a:rPr lang="fr-FR" sz="1200" kern="1200" dirty="0" smtClean="0">
              <a:solidFill>
                <a:srgbClr val="FF0000"/>
              </a:solidFill>
            </a:rPr>
            <a:t> of </a:t>
          </a:r>
          <a:r>
            <a:rPr lang="fr-FR" sz="1200" kern="1200" dirty="0" err="1" smtClean="0">
              <a:solidFill>
                <a:srgbClr val="FF0000"/>
              </a:solidFill>
            </a:rPr>
            <a:t>vulnerable</a:t>
          </a:r>
          <a:r>
            <a:rPr lang="fr-FR" sz="1200" kern="1200" dirty="0" smtClean="0">
              <a:solidFill>
                <a:srgbClr val="FF0000"/>
              </a:solidFill>
            </a:rPr>
            <a:t> data </a:t>
          </a:r>
          <a:r>
            <a:rPr lang="fr-FR" sz="1200" kern="1200" dirty="0" err="1" smtClean="0">
              <a:solidFill>
                <a:srgbClr val="FF0000"/>
              </a:solidFill>
            </a:rPr>
            <a:t>subjects</a:t>
          </a:r>
          <a:r>
            <a:rPr lang="fr-FR" sz="1200" kern="1200" dirty="0" smtClean="0">
              <a:solidFill>
                <a:srgbClr val="FF0000"/>
              </a:solidFill>
            </a:rPr>
            <a:t> (</a:t>
          </a:r>
          <a:r>
            <a:rPr lang="fr-FR" sz="1200" kern="1200" dirty="0" err="1" smtClean="0">
              <a:solidFill>
                <a:srgbClr val="FF0000"/>
              </a:solidFill>
            </a:rPr>
            <a:t>i.e</a:t>
          </a:r>
          <a:r>
            <a:rPr lang="fr-FR" sz="1200" kern="1200" dirty="0" smtClean="0">
              <a:solidFill>
                <a:srgbClr val="FF0000"/>
              </a:solidFill>
            </a:rPr>
            <a:t> </a:t>
          </a:r>
          <a:r>
            <a:rPr lang="fr-FR" sz="1200" kern="1200" dirty="0" err="1" smtClean="0">
              <a:solidFill>
                <a:srgbClr val="FF0000"/>
              </a:solidFill>
            </a:rPr>
            <a:t>children</a:t>
          </a:r>
          <a:r>
            <a:rPr lang="fr-FR" sz="1200" kern="1200" dirty="0" smtClean="0">
              <a:solidFill>
                <a:srgbClr val="FF0000"/>
              </a:solidFill>
            </a:rPr>
            <a:t>)</a:t>
          </a:r>
          <a:endParaRPr lang="en-GB" sz="1200" kern="1200" dirty="0">
            <a:solidFill>
              <a:srgbClr val="FF0000"/>
            </a:solidFill>
          </a:endParaRPr>
        </a:p>
      </dsp:txBody>
      <dsp:txXfrm>
        <a:off x="4438355" y="3323825"/>
        <a:ext cx="800569" cy="1454228"/>
      </dsp:txXfrm>
    </dsp:sp>
    <dsp:sp modelId="{B1C8B4F1-EE9A-4987-9E3E-1A58BE6CE535}">
      <dsp:nvSpPr>
        <dsp:cNvPr id="0" name=""/>
        <dsp:cNvSpPr/>
      </dsp:nvSpPr>
      <dsp:spPr>
        <a:xfrm rot="11363127">
          <a:off x="3934254" y="3724322"/>
          <a:ext cx="242811"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4006609" y="3809141"/>
        <a:ext cx="169968" cy="236638"/>
      </dsp:txXfrm>
    </dsp:sp>
    <dsp:sp modelId="{4A2F9F86-5C44-4A61-B42E-8B24CC59127C}">
      <dsp:nvSpPr>
        <dsp:cNvPr id="0" name=""/>
        <dsp:cNvSpPr/>
      </dsp:nvSpPr>
      <dsp:spPr>
        <a:xfrm flipH="1">
          <a:off x="2232249" y="2405846"/>
          <a:ext cx="1594422" cy="2692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solidFill>
                <a:srgbClr val="FF0000"/>
              </a:solidFill>
            </a:rPr>
            <a:t>staff</a:t>
          </a:r>
          <a:r>
            <a:rPr lang="fr-FR" sz="1400" kern="1200" baseline="0" dirty="0" smtClean="0">
              <a:solidFill>
                <a:srgbClr val="FF0000"/>
              </a:solidFill>
            </a:rPr>
            <a:t> </a:t>
          </a:r>
          <a:r>
            <a:rPr lang="fr-FR" sz="1400" kern="1200" baseline="0" dirty="0" err="1" smtClean="0">
              <a:solidFill>
                <a:srgbClr val="FF0000"/>
              </a:solidFill>
            </a:rPr>
            <a:t>selection</a:t>
          </a:r>
          <a:r>
            <a:rPr lang="fr-FR" sz="1400" kern="1200" baseline="0" dirty="0" smtClean="0">
              <a:solidFill>
                <a:srgbClr val="FF0000"/>
              </a:solidFill>
            </a:rPr>
            <a:t> </a:t>
          </a:r>
          <a:r>
            <a:rPr lang="fr-FR" sz="1400" kern="1200" baseline="0" dirty="0" err="1" smtClean="0">
              <a:solidFill>
                <a:srgbClr val="FF0000"/>
              </a:solidFill>
            </a:rPr>
            <a:t>procedures</a:t>
          </a:r>
          <a:r>
            <a:rPr lang="fr-FR" sz="1400" kern="1200" baseline="0" dirty="0" smtClean="0">
              <a:solidFill>
                <a:srgbClr val="FF0000"/>
              </a:solidFill>
            </a:rPr>
            <a:t> and </a:t>
          </a:r>
          <a:r>
            <a:rPr lang="fr-FR" sz="1400" kern="1200" baseline="0" dirty="0" err="1" smtClean="0">
              <a:solidFill>
                <a:srgbClr val="FF0000"/>
              </a:solidFill>
            </a:rPr>
            <a:t>recruitment</a:t>
          </a:r>
          <a:endParaRPr lang="en-GB" sz="1400" kern="1200" dirty="0">
            <a:solidFill>
              <a:srgbClr val="FF0000"/>
            </a:solidFill>
          </a:endParaRPr>
        </a:p>
      </dsp:txBody>
      <dsp:txXfrm>
        <a:off x="2465747" y="2800097"/>
        <a:ext cx="1127426" cy="1903611"/>
      </dsp:txXfrm>
    </dsp:sp>
    <dsp:sp modelId="{610CFF74-C753-4BF8-AB5B-66CB44589BAC}">
      <dsp:nvSpPr>
        <dsp:cNvPr id="0" name=""/>
        <dsp:cNvSpPr/>
      </dsp:nvSpPr>
      <dsp:spPr>
        <a:xfrm rot="13863283">
          <a:off x="2337142" y="2726446"/>
          <a:ext cx="45834"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348338" y="2810673"/>
        <a:ext cx="32084" cy="236638"/>
      </dsp:txXfrm>
    </dsp:sp>
    <dsp:sp modelId="{9190F09E-8DA4-4A6D-9B8C-74A48EC4109A}">
      <dsp:nvSpPr>
        <dsp:cNvPr id="0" name=""/>
        <dsp:cNvSpPr/>
      </dsp:nvSpPr>
      <dsp:spPr>
        <a:xfrm>
          <a:off x="1152135" y="1187930"/>
          <a:ext cx="1317104" cy="2111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FR" sz="1200" kern="1200" dirty="0" err="1" smtClean="0">
              <a:solidFill>
                <a:srgbClr val="FF0000"/>
              </a:solidFill>
            </a:rPr>
            <a:t>payroll</a:t>
          </a:r>
          <a:r>
            <a:rPr lang="fr-FR" sz="1200" kern="1200" dirty="0" smtClean="0">
              <a:solidFill>
                <a:srgbClr val="FF0000"/>
              </a:solidFill>
            </a:rPr>
            <a:t> </a:t>
          </a:r>
          <a:r>
            <a:rPr lang="fr-FR" sz="1200" kern="1200" dirty="0" err="1" smtClean="0">
              <a:solidFill>
                <a:srgbClr val="FF0000"/>
              </a:solidFill>
            </a:rPr>
            <a:t>processing</a:t>
          </a:r>
          <a:endParaRPr lang="en-GB" sz="1200" kern="1200" dirty="0">
            <a:solidFill>
              <a:srgbClr val="FF0000"/>
            </a:solidFill>
          </a:endParaRPr>
        </a:p>
      </dsp:txBody>
      <dsp:txXfrm>
        <a:off x="1345020" y="1497217"/>
        <a:ext cx="931334" cy="1493370"/>
      </dsp:txXfrm>
    </dsp:sp>
    <dsp:sp modelId="{F536604A-4EC2-4638-9191-FDF55E37C59D}">
      <dsp:nvSpPr>
        <dsp:cNvPr id="0" name=""/>
        <dsp:cNvSpPr/>
      </dsp:nvSpPr>
      <dsp:spPr>
        <a:xfrm rot="6714040">
          <a:off x="2166365" y="1160291"/>
          <a:ext cx="1341"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166641" y="1238985"/>
        <a:ext cx="939" cy="236638"/>
      </dsp:txXfrm>
    </dsp:sp>
    <dsp:sp modelId="{A595C988-C176-4C5F-9181-10E8A3709D93}">
      <dsp:nvSpPr>
        <dsp:cNvPr id="0" name=""/>
        <dsp:cNvSpPr/>
      </dsp:nvSpPr>
      <dsp:spPr>
        <a:xfrm>
          <a:off x="1800196" y="232279"/>
          <a:ext cx="1168588" cy="1168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FR" sz="1200" kern="1200" dirty="0" smtClean="0">
              <a:solidFill>
                <a:srgbClr val="FF0000"/>
              </a:solidFill>
            </a:rPr>
            <a:t>registration of </a:t>
          </a:r>
          <a:r>
            <a:rPr lang="fr-FR" sz="1200" kern="1200" dirty="0" err="1" smtClean="0">
              <a:solidFill>
                <a:srgbClr val="FF0000"/>
              </a:solidFill>
            </a:rPr>
            <a:t>journalists</a:t>
          </a:r>
          <a:r>
            <a:rPr lang="fr-FR" sz="1200" kern="1200" dirty="0" smtClean="0">
              <a:solidFill>
                <a:srgbClr val="FF0000"/>
              </a:solidFill>
            </a:rPr>
            <a:t> and </a:t>
          </a:r>
          <a:r>
            <a:rPr lang="fr-FR" sz="1200" kern="1200" dirty="0" err="1" smtClean="0">
              <a:solidFill>
                <a:srgbClr val="FF0000"/>
              </a:solidFill>
            </a:rPr>
            <a:t>other</a:t>
          </a:r>
          <a:r>
            <a:rPr lang="fr-FR" sz="1200" kern="1200" dirty="0" smtClean="0">
              <a:solidFill>
                <a:srgbClr val="FF0000"/>
              </a:solidFill>
            </a:rPr>
            <a:t> </a:t>
          </a:r>
          <a:r>
            <a:rPr lang="fr-FR" sz="1200" kern="1200" dirty="0" err="1" smtClean="0">
              <a:solidFill>
                <a:srgbClr val="FF0000"/>
              </a:solidFill>
            </a:rPr>
            <a:t>visitors</a:t>
          </a:r>
          <a:endParaRPr lang="en-GB" sz="1200" kern="1200" dirty="0">
            <a:solidFill>
              <a:srgbClr val="FF0000"/>
            </a:solidFill>
          </a:endParaRPr>
        </a:p>
      </dsp:txBody>
      <dsp:txXfrm>
        <a:off x="1971332" y="403415"/>
        <a:ext cx="826316" cy="826316"/>
      </dsp:txXfrm>
    </dsp:sp>
    <dsp:sp modelId="{4D1C440B-59EB-4CBA-94D1-029C47D2FD2F}">
      <dsp:nvSpPr>
        <dsp:cNvPr id="0" name=""/>
        <dsp:cNvSpPr/>
      </dsp:nvSpPr>
      <dsp:spPr>
        <a:xfrm rot="2647718">
          <a:off x="2819078" y="1087927"/>
          <a:ext cx="96876" cy="394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823179" y="1156689"/>
        <a:ext cx="67813" cy="2366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t" anchorCtr="0" compatLnSpc="1">
            <a:prstTxWarp prst="textNoShape">
              <a:avLst/>
            </a:prstTxWarp>
          </a:bodyPr>
          <a:lstStyle>
            <a:lvl1pPr defTabSz="925513" eaLnBrk="1" hangingPunct="1">
              <a:defRPr sz="1200"/>
            </a:lvl1pPr>
          </a:lstStyle>
          <a:p>
            <a:pPr>
              <a:defRPr/>
            </a:pPr>
            <a:endParaRPr lang="en-US" altLang="en-US"/>
          </a:p>
        </p:txBody>
      </p:sp>
      <p:sp>
        <p:nvSpPr>
          <p:cNvPr id="51203"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t" anchorCtr="0" compatLnSpc="1">
            <a:prstTxWarp prst="textNoShape">
              <a:avLst/>
            </a:prstTxWarp>
          </a:bodyPr>
          <a:lstStyle>
            <a:lvl1pPr algn="r" defTabSz="925513" eaLnBrk="1" hangingPunct="1">
              <a:defRPr sz="1200"/>
            </a:lvl1pPr>
          </a:lstStyle>
          <a:p>
            <a:pPr>
              <a:defRPr/>
            </a:pPr>
            <a:endParaRPr lang="en-US" altLang="en-US"/>
          </a:p>
        </p:txBody>
      </p:sp>
      <p:sp>
        <p:nvSpPr>
          <p:cNvPr id="51204"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b" anchorCtr="0" compatLnSpc="1">
            <a:prstTxWarp prst="textNoShape">
              <a:avLst/>
            </a:prstTxWarp>
          </a:bodyPr>
          <a:lstStyle>
            <a:lvl1pPr defTabSz="925513" eaLnBrk="1" hangingPunct="1">
              <a:defRPr sz="1200"/>
            </a:lvl1pPr>
          </a:lstStyle>
          <a:p>
            <a:pPr>
              <a:defRPr/>
            </a:pPr>
            <a:endParaRPr lang="en-US" altLang="en-US"/>
          </a:p>
        </p:txBody>
      </p:sp>
      <p:sp>
        <p:nvSpPr>
          <p:cNvPr id="51205"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b" anchorCtr="0" compatLnSpc="1">
            <a:prstTxWarp prst="textNoShape">
              <a:avLst/>
            </a:prstTxWarp>
          </a:bodyPr>
          <a:lstStyle>
            <a:lvl1pPr algn="r" defTabSz="925513" eaLnBrk="1" hangingPunct="1">
              <a:defRPr sz="1200"/>
            </a:lvl1pPr>
          </a:lstStyle>
          <a:p>
            <a:pPr>
              <a:defRPr/>
            </a:pPr>
            <a:fld id="{E8ABB086-30AB-4CEF-8F9A-AE89ED78ECC8}" type="slidenum">
              <a:rPr lang="en-GB" altLang="en-US"/>
              <a:pPr>
                <a:defRPr/>
              </a:pPr>
              <a:t>‹#›</a:t>
            </a:fld>
            <a:endParaRPr lang="en-GB" altLang="en-US"/>
          </a:p>
        </p:txBody>
      </p:sp>
    </p:spTree>
    <p:extLst>
      <p:ext uri="{BB962C8B-B14F-4D97-AF65-F5344CB8AC3E}">
        <p14:creationId xmlns:p14="http://schemas.microsoft.com/office/powerpoint/2010/main" val="2171263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t" anchorCtr="0" compatLnSpc="1">
            <a:prstTxWarp prst="textNoShape">
              <a:avLst/>
            </a:prstTxWarp>
          </a:bodyPr>
          <a:lstStyle>
            <a:lvl1pPr defTabSz="925513" eaLnBrk="1" hangingPunct="1">
              <a:defRPr sz="1200"/>
            </a:lvl1pPr>
          </a:lstStyle>
          <a:p>
            <a:pPr>
              <a:defRPr/>
            </a:pPr>
            <a:endParaRPr lang="en-US" altLang="en-US"/>
          </a:p>
        </p:txBody>
      </p:sp>
      <p:sp>
        <p:nvSpPr>
          <p:cNvPr id="4099"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t" anchorCtr="0" compatLnSpc="1">
            <a:prstTxWarp prst="textNoShape">
              <a:avLst/>
            </a:prstTxWarp>
          </a:bodyPr>
          <a:lstStyle>
            <a:lvl1pPr algn="r" defTabSz="925513" eaLnBrk="1" hangingPunct="1">
              <a:defRPr sz="1200"/>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b" anchorCtr="0" compatLnSpc="1">
            <a:prstTxWarp prst="textNoShape">
              <a:avLst/>
            </a:prstTxWarp>
          </a:bodyPr>
          <a:lstStyle>
            <a:lvl1pPr defTabSz="925513" eaLnBrk="1" hangingPunct="1">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8" tIns="46304" rIns="92608" bIns="46304" numCol="1" anchor="b" anchorCtr="0" compatLnSpc="1">
            <a:prstTxWarp prst="textNoShape">
              <a:avLst/>
            </a:prstTxWarp>
          </a:bodyPr>
          <a:lstStyle>
            <a:lvl1pPr algn="r" defTabSz="925513" eaLnBrk="1" hangingPunct="1">
              <a:defRPr sz="1200"/>
            </a:lvl1pPr>
          </a:lstStyle>
          <a:p>
            <a:pPr>
              <a:defRPr/>
            </a:pPr>
            <a:fld id="{21553FD9-34C2-410E-8085-525F1521A8AC}" type="slidenum">
              <a:rPr lang="en-GB" altLang="en-US"/>
              <a:pPr>
                <a:defRPr/>
              </a:pPr>
              <a:t>‹#›</a:t>
            </a:fld>
            <a:endParaRPr lang="en-GB" altLang="en-US"/>
          </a:p>
        </p:txBody>
      </p:sp>
    </p:spTree>
    <p:extLst>
      <p:ext uri="{BB962C8B-B14F-4D97-AF65-F5344CB8AC3E}">
        <p14:creationId xmlns:p14="http://schemas.microsoft.com/office/powerpoint/2010/main" val="2011136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defRPr/>
            </a:pPr>
            <a:fld id="{5528F0C4-F95D-44CA-A9E4-4B15502491D7}" type="slidenum">
              <a:rPr lang="en-GB" altLang="en-US" smtClean="0"/>
              <a:pPr>
                <a:spcBef>
                  <a:spcPct val="0"/>
                </a:spcBef>
                <a:defRPr/>
              </a:pPr>
              <a:t>1</a:t>
            </a:fld>
            <a:endParaRPr lang="en-GB"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nl-NL"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73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23925">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23925">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23925">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23925">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E935AF-A22B-4285-9FA1-8CEF9CB7AE7A}" type="slidenum">
              <a:rPr lang="en-GB" altLang="en-US" smtClean="0"/>
              <a:pPr>
                <a:spcBef>
                  <a:spcPct val="0"/>
                </a:spcBef>
              </a:pPr>
              <a:t>28</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0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https://edps.europa.eu/sites/edp/files/publication/factsheet_5_en.pdf </a:t>
            </a:r>
          </a:p>
        </p:txBody>
      </p:sp>
      <p:sp>
        <p:nvSpPr>
          <p:cNvPr id="15364" name="Slide Number Placeholder 3"/>
          <p:cNvSpPr>
            <a:spLocks noGrp="1"/>
          </p:cNvSpPr>
          <p:nvPr>
            <p:ph type="sldNum" sz="quarter" idx="5"/>
          </p:nvPr>
        </p:nvSpPr>
        <p:spPr>
          <a:noFill/>
        </p:spPr>
        <p:txBody>
          <a:bodyPr/>
          <a:lstStyle>
            <a:lvl1pPr defTabSz="9255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6FB78B-E74D-4FF7-9A45-9825CE983D89}" type="slidenum">
              <a:rPr lang="en-GB" altLang="en-US" smtClean="0"/>
              <a:pPr>
                <a:spcBef>
                  <a:spcPct val="0"/>
                </a:spcBef>
              </a:pPr>
              <a:t>29</a:t>
            </a:fld>
            <a:endParaRPr lang="en-GB" altLang="en-US" smtClean="0"/>
          </a:p>
        </p:txBody>
      </p:sp>
    </p:spTree>
    <p:extLst>
      <p:ext uri="{BB962C8B-B14F-4D97-AF65-F5344CB8AC3E}">
        <p14:creationId xmlns:p14="http://schemas.microsoft.com/office/powerpoint/2010/main" val="268648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553FD9-34C2-410E-8085-525F1521A8AC}" type="slidenum">
              <a:rPr lang="en-GB" altLang="en-US" smtClean="0"/>
              <a:pPr>
                <a:defRPr/>
              </a:pPr>
              <a:t>30</a:t>
            </a:fld>
            <a:endParaRPr lang="en-GB" altLang="en-US"/>
          </a:p>
        </p:txBody>
      </p:sp>
    </p:spTree>
    <p:extLst>
      <p:ext uri="{BB962C8B-B14F-4D97-AF65-F5344CB8AC3E}">
        <p14:creationId xmlns:p14="http://schemas.microsoft.com/office/powerpoint/2010/main" val="59967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lvl="1"/>
            <a:endParaRPr lang="en-US" altLang="en-US" smtClean="0">
              <a:latin typeface="Arial" panose="020B0604020202020204" pitchFamily="34" charset="0"/>
              <a:cs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defTabSz="920750">
              <a:spcBef>
                <a:spcPct val="30000"/>
              </a:spcBef>
              <a:defRPr sz="1200">
                <a:solidFill>
                  <a:schemeClr val="tx1"/>
                </a:solidFill>
                <a:latin typeface="Arial" panose="020B0604020202020204" pitchFamily="34" charset="0"/>
                <a:cs typeface="Arial" panose="020B0604020202020204" pitchFamily="34" charset="0"/>
              </a:defRPr>
            </a:lvl1pPr>
            <a:lvl2pPr marL="755650" indent="-290513" defTabSz="920750">
              <a:spcBef>
                <a:spcPct val="30000"/>
              </a:spcBef>
              <a:defRPr sz="1200">
                <a:solidFill>
                  <a:schemeClr val="tx1"/>
                </a:solidFill>
                <a:latin typeface="Arial" panose="020B0604020202020204" pitchFamily="34" charset="0"/>
                <a:cs typeface="Arial" panose="020B0604020202020204" pitchFamily="34" charset="0"/>
              </a:defRPr>
            </a:lvl2pPr>
            <a:lvl3pPr marL="1163638" indent="-231775" defTabSz="920750">
              <a:spcBef>
                <a:spcPct val="30000"/>
              </a:spcBef>
              <a:defRPr sz="1200">
                <a:solidFill>
                  <a:schemeClr val="tx1"/>
                </a:solidFill>
                <a:latin typeface="Arial" panose="020B0604020202020204" pitchFamily="34" charset="0"/>
                <a:cs typeface="Arial" panose="020B0604020202020204" pitchFamily="34" charset="0"/>
              </a:defRPr>
            </a:lvl3pPr>
            <a:lvl4pPr marL="1628775" indent="-231775" defTabSz="920750">
              <a:spcBef>
                <a:spcPct val="30000"/>
              </a:spcBef>
              <a:defRPr sz="1200">
                <a:solidFill>
                  <a:schemeClr val="tx1"/>
                </a:solidFill>
                <a:latin typeface="Arial" panose="020B0604020202020204" pitchFamily="34" charset="0"/>
                <a:cs typeface="Arial" panose="020B0604020202020204" pitchFamily="34" charset="0"/>
              </a:defRPr>
            </a:lvl4pPr>
            <a:lvl5pPr marL="2093913" indent="-231775" defTabSz="920750">
              <a:spcBef>
                <a:spcPct val="30000"/>
              </a:spcBef>
              <a:defRPr sz="1200">
                <a:solidFill>
                  <a:schemeClr val="tx1"/>
                </a:solidFill>
                <a:latin typeface="Arial" panose="020B0604020202020204" pitchFamily="34" charset="0"/>
                <a:cs typeface="Arial" panose="020B0604020202020204" pitchFamily="34" charset="0"/>
              </a:defRPr>
            </a:lvl5pPr>
            <a:lvl6pPr marL="2551113" indent="-231775" defTabSz="9207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08313" indent="-231775" defTabSz="9207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65513" indent="-231775" defTabSz="9207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22713" indent="-231775" defTabSz="9207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1DEB45-ACFC-4D68-AE7C-C841DF9A6DDA}" type="slidenum">
              <a:rPr lang="en-GB" altLang="en-US" smtClean="0"/>
              <a:pPr>
                <a:spcBef>
                  <a:spcPct val="0"/>
                </a:spcBef>
              </a:pPr>
              <a:t>31</a:t>
            </a:fld>
            <a:endParaRPr lang="en-GB" altLang="en-US" smtClean="0"/>
          </a:p>
        </p:txBody>
      </p:sp>
    </p:spTree>
    <p:extLst>
      <p:ext uri="{BB962C8B-B14F-4D97-AF65-F5344CB8AC3E}">
        <p14:creationId xmlns:p14="http://schemas.microsoft.com/office/powerpoint/2010/main" val="2220902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a:extLst/>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latin typeface="Arial" panose="020B0604020202020204" pitchFamily="34" charset="0"/>
              <a:ea typeface="MS PGothic" panose="020B0600070205080204" pitchFamily="34" charset="-128"/>
              <a:cs typeface="Arial" panose="020B0604020202020204" pitchFamily="34"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spcBef>
                <a:spcPct val="30000"/>
              </a:spcBef>
              <a:defRPr sz="1200">
                <a:solidFill>
                  <a:schemeClr val="tx1"/>
                </a:solidFill>
                <a:latin typeface="Arial" panose="020B0604020202020204" pitchFamily="34" charset="0"/>
                <a:cs typeface="Arial" panose="020B0604020202020204" pitchFamily="34" charset="0"/>
              </a:defRPr>
            </a:lvl1pPr>
            <a:lvl2pPr marL="746125" indent="-285750" defTabSz="908050">
              <a:spcBef>
                <a:spcPct val="30000"/>
              </a:spcBef>
              <a:defRPr sz="1200">
                <a:solidFill>
                  <a:schemeClr val="tx1"/>
                </a:solidFill>
                <a:latin typeface="Arial" panose="020B0604020202020204" pitchFamily="34" charset="0"/>
                <a:cs typeface="Arial" panose="020B0604020202020204" pitchFamily="34" charset="0"/>
              </a:defRPr>
            </a:lvl2pPr>
            <a:lvl3pPr marL="1147763" indent="-228600" defTabSz="908050">
              <a:spcBef>
                <a:spcPct val="30000"/>
              </a:spcBef>
              <a:defRPr sz="1200">
                <a:solidFill>
                  <a:schemeClr val="tx1"/>
                </a:solidFill>
                <a:latin typeface="Arial" panose="020B0604020202020204" pitchFamily="34" charset="0"/>
                <a:cs typeface="Arial" panose="020B0604020202020204" pitchFamily="34" charset="0"/>
              </a:defRPr>
            </a:lvl3pPr>
            <a:lvl4pPr marL="1606550" indent="-228600" defTabSz="908050">
              <a:spcBef>
                <a:spcPct val="30000"/>
              </a:spcBef>
              <a:defRPr sz="1200">
                <a:solidFill>
                  <a:schemeClr val="tx1"/>
                </a:solidFill>
                <a:latin typeface="Arial" panose="020B0604020202020204" pitchFamily="34" charset="0"/>
                <a:cs typeface="Arial" panose="020B0604020202020204" pitchFamily="34" charset="0"/>
              </a:defRPr>
            </a:lvl4pPr>
            <a:lvl5pPr marL="2065338" indent="-228600" defTabSz="908050">
              <a:spcBef>
                <a:spcPct val="30000"/>
              </a:spcBef>
              <a:defRPr sz="1200">
                <a:solidFill>
                  <a:schemeClr val="tx1"/>
                </a:solidFill>
                <a:latin typeface="Arial" panose="020B0604020202020204" pitchFamily="34" charset="0"/>
                <a:cs typeface="Arial" panose="020B0604020202020204" pitchFamily="34" charset="0"/>
              </a:defRPr>
            </a:lvl5pPr>
            <a:lvl6pPr marL="2522538"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9738"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6938"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4138"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2E4139-9015-47F8-898F-D4626C676D15}" type="slidenum">
              <a:rPr lang="en-GB" altLang="en-US" smtClean="0">
                <a:latin typeface="Calibri" panose="020F0502020204030204" pitchFamily="34" charset="0"/>
                <a:ea typeface="MS PGothic" panose="020B0600070205080204" pitchFamily="34" charset="-128"/>
              </a:rPr>
              <a:pPr>
                <a:spcBef>
                  <a:spcPct val="0"/>
                </a:spcBef>
              </a:pPr>
              <a:t>32</a:t>
            </a:fld>
            <a:endParaRPr lang="en-GB"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07774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2"/>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000">
                <a:solidFill>
                  <a:schemeClr val="tx1"/>
                </a:solidFill>
                <a:latin typeface="Arial" panose="020B0604020202020204" pitchFamily="34" charset="0"/>
                <a:cs typeface="Arial" panose="020B0604020202020204" pitchFamily="34" charset="0"/>
              </a:defRPr>
            </a:lvl1pPr>
            <a:lvl2pPr marL="750888" indent="-287338" defTabSz="925513">
              <a:defRPr sz="2000">
                <a:solidFill>
                  <a:schemeClr val="tx1"/>
                </a:solidFill>
                <a:latin typeface="Arial" panose="020B0604020202020204" pitchFamily="34" charset="0"/>
                <a:cs typeface="Arial" panose="020B0604020202020204" pitchFamily="34" charset="0"/>
              </a:defRPr>
            </a:lvl2pPr>
            <a:lvl3pPr marL="1154113" indent="-230188" defTabSz="925513">
              <a:defRPr sz="2000">
                <a:solidFill>
                  <a:schemeClr val="tx1"/>
                </a:solidFill>
                <a:latin typeface="Arial" panose="020B0604020202020204" pitchFamily="34" charset="0"/>
                <a:cs typeface="Arial" panose="020B0604020202020204" pitchFamily="34" charset="0"/>
              </a:defRPr>
            </a:lvl3pPr>
            <a:lvl4pPr marL="1616075" indent="-230188" defTabSz="925513">
              <a:defRPr sz="2000">
                <a:solidFill>
                  <a:schemeClr val="tx1"/>
                </a:solidFill>
                <a:latin typeface="Arial" panose="020B0604020202020204" pitchFamily="34" charset="0"/>
                <a:cs typeface="Arial" panose="020B0604020202020204" pitchFamily="34" charset="0"/>
              </a:defRPr>
            </a:lvl4pPr>
            <a:lvl5pPr marL="2078038" indent="-230188" defTabSz="925513">
              <a:defRPr sz="2000">
                <a:solidFill>
                  <a:schemeClr val="tx1"/>
                </a:solidFill>
                <a:latin typeface="Arial" panose="020B0604020202020204" pitchFamily="34" charset="0"/>
                <a:cs typeface="Arial" panose="020B0604020202020204" pitchFamily="34" charset="0"/>
              </a:defRPr>
            </a:lvl5pPr>
            <a:lvl6pPr marL="25352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924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496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9068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C79D20A-CDE9-4571-B3BA-F943956FB782}" type="datetime1">
              <a:rPr lang="en-GB" altLang="en-US" sz="800" smtClean="0">
                <a:latin typeface="Times New Roman" panose="02020603050405020304" pitchFamily="18" charset="0"/>
              </a:rPr>
              <a:pPr/>
              <a:t>06/06/2018</a:t>
            </a:fld>
            <a:endParaRPr lang="en-GB" altLang="en-US" sz="800" smtClean="0">
              <a:latin typeface="Times New Roman" panose="02020603050405020304" pitchFamily="18" charset="0"/>
            </a:endParaRPr>
          </a:p>
        </p:txBody>
      </p:sp>
      <p:sp>
        <p:nvSpPr>
          <p:cNvPr id="22531" name="Rectangle 103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000">
                <a:solidFill>
                  <a:schemeClr val="tx1"/>
                </a:solidFill>
                <a:latin typeface="Arial" panose="020B0604020202020204" pitchFamily="34" charset="0"/>
                <a:cs typeface="Arial" panose="020B0604020202020204" pitchFamily="34" charset="0"/>
              </a:defRPr>
            </a:lvl1pPr>
            <a:lvl2pPr marL="750888" indent="-287338" defTabSz="925513">
              <a:defRPr sz="2000">
                <a:solidFill>
                  <a:schemeClr val="tx1"/>
                </a:solidFill>
                <a:latin typeface="Arial" panose="020B0604020202020204" pitchFamily="34" charset="0"/>
                <a:cs typeface="Arial" panose="020B0604020202020204" pitchFamily="34" charset="0"/>
              </a:defRPr>
            </a:lvl2pPr>
            <a:lvl3pPr marL="1154113" indent="-230188" defTabSz="925513">
              <a:defRPr sz="2000">
                <a:solidFill>
                  <a:schemeClr val="tx1"/>
                </a:solidFill>
                <a:latin typeface="Arial" panose="020B0604020202020204" pitchFamily="34" charset="0"/>
                <a:cs typeface="Arial" panose="020B0604020202020204" pitchFamily="34" charset="0"/>
              </a:defRPr>
            </a:lvl3pPr>
            <a:lvl4pPr marL="1616075" indent="-230188" defTabSz="925513">
              <a:defRPr sz="2000">
                <a:solidFill>
                  <a:schemeClr val="tx1"/>
                </a:solidFill>
                <a:latin typeface="Arial" panose="020B0604020202020204" pitchFamily="34" charset="0"/>
                <a:cs typeface="Arial" panose="020B0604020202020204" pitchFamily="34" charset="0"/>
              </a:defRPr>
            </a:lvl4pPr>
            <a:lvl5pPr marL="2078038" indent="-230188" defTabSz="925513">
              <a:defRPr sz="2000">
                <a:solidFill>
                  <a:schemeClr val="tx1"/>
                </a:solidFill>
                <a:latin typeface="Arial" panose="020B0604020202020204" pitchFamily="34" charset="0"/>
                <a:cs typeface="Arial" panose="020B0604020202020204" pitchFamily="34" charset="0"/>
              </a:defRPr>
            </a:lvl5pPr>
            <a:lvl6pPr marL="25352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924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496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906838" indent="-230188" defTabSz="92551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76DB59E-818D-44D4-8C07-E5224963DC54}" type="slidenum">
              <a:rPr lang="en-GB" altLang="en-US" sz="800" smtClean="0">
                <a:latin typeface="Times New Roman" panose="02020603050405020304" pitchFamily="18" charset="0"/>
              </a:rPr>
              <a:pPr/>
              <a:t>4</a:t>
            </a:fld>
            <a:endParaRPr lang="en-GB" altLang="en-US" sz="800" smtClean="0">
              <a:latin typeface="Times New Roman" panose="02020603050405020304" pitchFamily="18" charset="0"/>
            </a:endParaRPr>
          </a:p>
        </p:txBody>
      </p:sp>
      <p:sp>
        <p:nvSpPr>
          <p:cNvPr id="44036" name="Rectangle 2"/>
          <p:cNvSpPr>
            <a:spLocks noGrp="1" noRot="1" noChangeAspect="1" noChangeArrowheads="1" noTextEdit="1"/>
          </p:cNvSpPr>
          <p:nvPr>
            <p:ph type="sldImg"/>
          </p:nvPr>
        </p:nvSpPr>
        <p:spPr>
          <a:xfrm>
            <a:off x="893763" y="739775"/>
            <a:ext cx="4937125" cy="3703638"/>
          </a:xfrm>
          <a:ln/>
        </p:spPr>
      </p:sp>
      <p:sp>
        <p:nvSpPr>
          <p:cNvPr id="22533" name="Rectangle 3"/>
          <p:cNvSpPr>
            <a:spLocks noGrp="1" noChangeArrowheads="1"/>
          </p:cNvSpPr>
          <p:nvPr>
            <p:ph type="body" idx="1"/>
          </p:nvPr>
        </p:nvSpPr>
        <p:spPr>
          <a:xfrm>
            <a:off x="896938" y="4691063"/>
            <a:ext cx="49307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cs typeface="Arial" panose="020B0604020202020204" pitchFamily="34" charset="0"/>
              </a:rPr>
              <a:t>Add processor</a:t>
            </a:r>
          </a:p>
        </p:txBody>
      </p:sp>
    </p:spTree>
    <p:extLst>
      <p:ext uri="{BB962C8B-B14F-4D97-AF65-F5344CB8AC3E}">
        <p14:creationId xmlns:p14="http://schemas.microsoft.com/office/powerpoint/2010/main" val="308709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b="0" dirty="0" smtClean="0">
                <a:solidFill>
                  <a:srgbClr val="002060"/>
                </a:solidFill>
              </a:rPr>
              <a:t>Monitoring exercises</a:t>
            </a:r>
          </a:p>
          <a:p>
            <a:pPr marL="171450" indent="-171450">
              <a:buFont typeface="Arial" panose="020B0604020202020204" pitchFamily="34" charset="0"/>
              <a:buChar char="•"/>
            </a:pPr>
            <a:r>
              <a:rPr lang="en-GB" altLang="en-US" sz="1200" b="0" dirty="0" smtClean="0">
                <a:solidFill>
                  <a:srgbClr val="002060"/>
                </a:solidFill>
              </a:rPr>
              <a:t>Awareness raising </a:t>
            </a:r>
          </a:p>
          <a:p>
            <a:pPr marL="171450" indent="-171450">
              <a:buFont typeface="Arial" panose="020B0604020202020204" pitchFamily="34" charset="0"/>
              <a:buChar char="•"/>
            </a:pPr>
            <a:r>
              <a:rPr lang="en-GB" altLang="en-US" sz="1200" b="0" dirty="0" smtClean="0">
                <a:solidFill>
                  <a:srgbClr val="002060"/>
                </a:solidFill>
              </a:rPr>
              <a:t>Complaints </a:t>
            </a:r>
          </a:p>
          <a:p>
            <a:pPr marL="171450" indent="-171450">
              <a:buFont typeface="Arial" panose="020B0604020202020204" pitchFamily="34" charset="0"/>
              <a:buChar char="•"/>
            </a:pPr>
            <a:r>
              <a:rPr lang="en-GB" altLang="en-US" sz="1200" b="0" dirty="0" smtClean="0">
                <a:solidFill>
                  <a:srgbClr val="002060"/>
                </a:solidFill>
              </a:rPr>
              <a:t>Investigations</a:t>
            </a:r>
            <a:endParaRPr lang="sl-SI" altLang="en-US" sz="1200" b="0" dirty="0" smtClean="0">
              <a:solidFill>
                <a:srgbClr val="002060"/>
              </a:solidFill>
            </a:endParaRPr>
          </a:p>
          <a:p>
            <a:pPr marL="171450" indent="-171450">
              <a:buFont typeface="Arial" panose="020B0604020202020204" pitchFamily="34" charset="0"/>
              <a:buChar char="•"/>
            </a:pPr>
            <a:r>
              <a:rPr lang="sl-SI" altLang="en-US" sz="1200" b="0" dirty="0" smtClean="0">
                <a:solidFill>
                  <a:srgbClr val="002060"/>
                </a:solidFill>
              </a:rPr>
              <a:t>Prior </a:t>
            </a:r>
            <a:r>
              <a:rPr lang="sl-SI" altLang="en-US" sz="1200" b="0" dirty="0" err="1" smtClean="0">
                <a:solidFill>
                  <a:srgbClr val="002060"/>
                </a:solidFill>
              </a:rPr>
              <a:t>consultations</a:t>
            </a:r>
            <a:endParaRPr lang="en-GB" altLang="en-US" sz="1200" b="0" dirty="0" smtClean="0">
              <a:solidFill>
                <a:srgbClr val="002060"/>
              </a:solidFill>
            </a:endParaRPr>
          </a:p>
          <a:p>
            <a:pPr marL="171450" indent="-171450">
              <a:buFont typeface="Arial" panose="020B0604020202020204" pitchFamily="34" charset="0"/>
              <a:buChar char="•"/>
            </a:pPr>
            <a:r>
              <a:rPr lang="en-GB" altLang="en-US" sz="1200" b="0" dirty="0" smtClean="0">
                <a:solidFill>
                  <a:srgbClr val="002060"/>
                </a:solidFill>
              </a:rPr>
              <a:t>Provide information to data subjects </a:t>
            </a:r>
          </a:p>
          <a:p>
            <a:pPr marL="171450" indent="-171450">
              <a:buFont typeface="Arial" panose="020B0604020202020204" pitchFamily="34" charset="0"/>
              <a:buChar char="•"/>
            </a:pPr>
            <a:r>
              <a:rPr lang="en-GB" altLang="en-US" sz="1200" b="0" dirty="0" smtClean="0">
                <a:solidFill>
                  <a:srgbClr val="002060"/>
                </a:solidFill>
              </a:rPr>
              <a:t>Participate in the activities of the European Data Protection Board (EDPB) </a:t>
            </a:r>
          </a:p>
          <a:p>
            <a:pPr marL="171450" indent="-171450">
              <a:buFont typeface="Arial" panose="020B0604020202020204" pitchFamily="34" charset="0"/>
              <a:buChar char="•"/>
            </a:pPr>
            <a:r>
              <a:rPr lang="en-GB" altLang="en-US" sz="1200" b="0" dirty="0" smtClean="0">
                <a:solidFill>
                  <a:srgbClr val="002060"/>
                </a:solidFill>
              </a:rPr>
              <a:t>Provide the EDPB with the Secretariat of the body</a:t>
            </a:r>
          </a:p>
          <a:p>
            <a:endParaRPr lang="en-GB" dirty="0"/>
          </a:p>
        </p:txBody>
      </p:sp>
      <p:sp>
        <p:nvSpPr>
          <p:cNvPr id="4" name="Slide Number Placeholder 3"/>
          <p:cNvSpPr>
            <a:spLocks noGrp="1"/>
          </p:cNvSpPr>
          <p:nvPr>
            <p:ph type="sldNum" sz="quarter" idx="10"/>
          </p:nvPr>
        </p:nvSpPr>
        <p:spPr/>
        <p:txBody>
          <a:bodyPr/>
          <a:lstStyle/>
          <a:p>
            <a:pPr>
              <a:defRPr/>
            </a:pPr>
            <a:fld id="{21553FD9-34C2-410E-8085-525F1521A8AC}" type="slidenum">
              <a:rPr lang="en-GB" altLang="en-US" smtClean="0"/>
              <a:pPr>
                <a:defRPr/>
              </a:pPr>
              <a:t>5</a:t>
            </a:fld>
            <a:endParaRPr lang="en-GB" altLang="en-US"/>
          </a:p>
        </p:txBody>
      </p:sp>
    </p:spTree>
    <p:extLst>
      <p:ext uri="{BB962C8B-B14F-4D97-AF65-F5344CB8AC3E}">
        <p14:creationId xmlns:p14="http://schemas.microsoft.com/office/powerpoint/2010/main" val="273412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DD551E-99D1-42F8-B569-8754DEF3CE6F}" type="slidenum">
              <a:rPr lang="en-GB" altLang="en-US" smtClean="0"/>
              <a:pPr>
                <a:spcBef>
                  <a:spcPct val="0"/>
                </a:spcBef>
              </a:pPr>
              <a:t>9</a:t>
            </a:fld>
            <a:endParaRPr lang="en-GB" altLang="en-US" smtClean="0"/>
          </a:p>
        </p:txBody>
      </p:sp>
      <p:sp>
        <p:nvSpPr>
          <p:cNvPr id="2355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defTabSz="928688"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01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23925">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23925">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23925">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23925">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E935AF-A22B-4285-9FA1-8CEF9CB7AE7A}" type="slidenum">
              <a:rPr lang="en-GB" altLang="en-US" smtClean="0"/>
              <a:pPr>
                <a:spcBef>
                  <a:spcPct val="0"/>
                </a:spcBef>
              </a:pPr>
              <a:t>11</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72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23925">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23925">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23925">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23925">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E935AF-A22B-4285-9FA1-8CEF9CB7AE7A}" type="slidenum">
              <a:rPr lang="en-GB" altLang="en-US" smtClean="0"/>
              <a:pPr>
                <a:spcBef>
                  <a:spcPct val="0"/>
                </a:spcBef>
              </a:pPr>
              <a:t>12</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12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23925">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23925">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23925">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23925">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E935AF-A22B-4285-9FA1-8CEF9CB7AE7A}" type="slidenum">
              <a:rPr lang="en-GB" altLang="en-US" smtClean="0"/>
              <a:pPr>
                <a:spcBef>
                  <a:spcPct val="0"/>
                </a:spcBef>
              </a:pPr>
              <a:t>22</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15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23925">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23925">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23925">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23925">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E935AF-A22B-4285-9FA1-8CEF9CB7AE7A}" type="slidenum">
              <a:rPr lang="en-GB" altLang="en-US" smtClean="0"/>
              <a:pPr>
                <a:spcBef>
                  <a:spcPct val="0"/>
                </a:spcBef>
              </a:pPr>
              <a:t>23</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25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23925">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23925">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23925">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23925">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E935AF-A22B-4285-9FA1-8CEF9CB7AE7A}" type="slidenum">
              <a:rPr lang="en-GB" altLang="en-US" smtClean="0"/>
              <a:pPr>
                <a:spcBef>
                  <a:spcPct val="0"/>
                </a:spcBef>
              </a:pPr>
              <a:t>27</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81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9B18442-CBE7-4F7A-B9D0-FDED35808171}" type="slidenum">
              <a:rPr lang="en-GB" altLang="en-US"/>
              <a:pPr>
                <a:defRPr/>
              </a:pPr>
              <a:t>‹#›</a:t>
            </a:fld>
            <a:endParaRPr lang="en-GB" altLang="en-US"/>
          </a:p>
        </p:txBody>
      </p:sp>
    </p:spTree>
    <p:extLst>
      <p:ext uri="{BB962C8B-B14F-4D97-AF65-F5344CB8AC3E}">
        <p14:creationId xmlns:p14="http://schemas.microsoft.com/office/powerpoint/2010/main" val="386852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57735CD0-6CCB-43C2-9A9F-129A990CBA35}" type="slidenum">
              <a:rPr lang="en-GB" altLang="en-US"/>
              <a:pPr>
                <a:defRPr/>
              </a:pPr>
              <a:t>‹#›</a:t>
            </a:fld>
            <a:endParaRPr lang="en-GB" altLang="en-US"/>
          </a:p>
        </p:txBody>
      </p:sp>
    </p:spTree>
    <p:extLst>
      <p:ext uri="{BB962C8B-B14F-4D97-AF65-F5344CB8AC3E}">
        <p14:creationId xmlns:p14="http://schemas.microsoft.com/office/powerpoint/2010/main" val="245816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287338"/>
            <a:ext cx="363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ctrTitle"/>
          </p:nvPr>
        </p:nvSpPr>
        <p:spPr bwMode="auto">
          <a:xfrm>
            <a:off x="3132138" y="260350"/>
            <a:ext cx="5688012" cy="2016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 Title - </a:t>
            </a:r>
          </a:p>
        </p:txBody>
      </p:sp>
      <p:sp>
        <p:nvSpPr>
          <p:cNvPr id="6" name="Rectangle 3"/>
          <p:cNvSpPr>
            <a:spLocks noGrp="1" noChangeArrowheads="1"/>
          </p:cNvSpPr>
          <p:nvPr>
            <p:ph type="subTitle" idx="1"/>
          </p:nvPr>
        </p:nvSpPr>
        <p:spPr bwMode="auto">
          <a:xfrm>
            <a:off x="5129213" y="3141663"/>
            <a:ext cx="3168650" cy="1150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a:lvl1pPr>
          </a:lstStyle>
          <a:p>
            <a:r>
              <a:rPr lang="fr-FR" altLang="en-US" dirty="0" smtClean="0"/>
              <a:t>Name </a:t>
            </a:r>
            <a:r>
              <a:rPr lang="fr-FR" altLang="en-US" dirty="0" err="1" smtClean="0"/>
              <a:t>Surname</a:t>
            </a:r>
            <a:endParaRPr lang="fr-FR" altLang="en-US" dirty="0" smtClean="0"/>
          </a:p>
          <a:p>
            <a:r>
              <a:rPr lang="fr-FR" altLang="en-US" dirty="0" smtClean="0"/>
              <a:t>Name of the </a:t>
            </a:r>
            <a:r>
              <a:rPr lang="fr-FR" altLang="en-US" dirty="0" err="1" smtClean="0"/>
              <a:t>event</a:t>
            </a:r>
            <a:endParaRPr lang="en-GB" altLang="en-US" dirty="0" smtClean="0"/>
          </a:p>
          <a:p>
            <a:r>
              <a:rPr lang="en-GB" altLang="en-US" dirty="0" smtClean="0"/>
              <a:t>Date</a:t>
            </a:r>
          </a:p>
          <a:p>
            <a:pPr lvl="4"/>
            <a:endParaRPr lang="en-GB" altLang="en-US" dirty="0" smtClean="0"/>
          </a:p>
          <a:p>
            <a:pPr lvl="4"/>
            <a:endParaRPr lang="en-GB" altLang="en-US" dirty="0" smtClean="0"/>
          </a:p>
        </p:txBody>
      </p:sp>
    </p:spTree>
    <p:extLst>
      <p:ext uri="{BB962C8B-B14F-4D97-AF65-F5344CB8AC3E}">
        <p14:creationId xmlns:p14="http://schemas.microsoft.com/office/powerpoint/2010/main" val="379256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614" y="184152"/>
            <a:ext cx="6696075" cy="796925"/>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7"/>
            <a:ext cx="4038600" cy="5040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7"/>
            <a:ext cx="4038600" cy="5040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8"/>
          <p:cNvSpPr>
            <a:spLocks noGrp="1" noChangeArrowheads="1"/>
          </p:cNvSpPr>
          <p:nvPr>
            <p:ph type="sldNum" sz="quarter" idx="10"/>
          </p:nvPr>
        </p:nvSpPr>
        <p:spPr/>
        <p:txBody>
          <a:bodyPr/>
          <a:lstStyle>
            <a:lvl1pPr>
              <a:defRPr/>
            </a:lvl1pPr>
          </a:lstStyle>
          <a:p>
            <a:pPr>
              <a:defRPr/>
            </a:pPr>
            <a:fld id="{75F43EF9-55B2-4E85-860B-4002825C058B}" type="slidenum">
              <a:rPr lang="en-GB"/>
              <a:pPr>
                <a:defRPr/>
              </a:pPr>
              <a:t>‹#›</a:t>
            </a:fld>
            <a:endParaRPr lang="en-GB"/>
          </a:p>
        </p:txBody>
      </p:sp>
    </p:spTree>
    <p:extLst>
      <p:ext uri="{BB962C8B-B14F-4D97-AF65-F5344CB8AC3E}">
        <p14:creationId xmlns:p14="http://schemas.microsoft.com/office/powerpoint/2010/main" val="713038614"/>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287338"/>
            <a:ext cx="363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ctrTitle"/>
          </p:nvPr>
        </p:nvSpPr>
        <p:spPr bwMode="auto">
          <a:xfrm>
            <a:off x="3132138" y="260350"/>
            <a:ext cx="5688012" cy="2016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 Title - </a:t>
            </a:r>
          </a:p>
        </p:txBody>
      </p:sp>
      <p:sp>
        <p:nvSpPr>
          <p:cNvPr id="6" name="Rectangle 3"/>
          <p:cNvSpPr>
            <a:spLocks noGrp="1" noChangeArrowheads="1"/>
          </p:cNvSpPr>
          <p:nvPr>
            <p:ph type="subTitle" idx="1"/>
          </p:nvPr>
        </p:nvSpPr>
        <p:spPr bwMode="auto">
          <a:xfrm>
            <a:off x="5129213" y="3141663"/>
            <a:ext cx="3168650" cy="1150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a:lvl1pPr>
          </a:lstStyle>
          <a:p>
            <a:r>
              <a:rPr lang="fr-FR" altLang="en-US" dirty="0" smtClean="0"/>
              <a:t>Name </a:t>
            </a:r>
            <a:r>
              <a:rPr lang="fr-FR" altLang="en-US" dirty="0" err="1" smtClean="0"/>
              <a:t>Surname</a:t>
            </a:r>
            <a:endParaRPr lang="fr-FR" altLang="en-US" dirty="0" smtClean="0"/>
          </a:p>
          <a:p>
            <a:r>
              <a:rPr lang="fr-FR" altLang="en-US" dirty="0" smtClean="0"/>
              <a:t>Name of the </a:t>
            </a:r>
            <a:r>
              <a:rPr lang="fr-FR" altLang="en-US" dirty="0" err="1" smtClean="0"/>
              <a:t>event</a:t>
            </a:r>
            <a:endParaRPr lang="en-GB" altLang="en-US" dirty="0" smtClean="0"/>
          </a:p>
          <a:p>
            <a:r>
              <a:rPr lang="en-GB" altLang="en-US" dirty="0" smtClean="0"/>
              <a:t>Date</a:t>
            </a:r>
          </a:p>
          <a:p>
            <a:pPr lvl="4"/>
            <a:endParaRPr lang="en-GB" altLang="en-US" dirty="0" smtClean="0"/>
          </a:p>
          <a:p>
            <a:pPr lvl="4"/>
            <a:endParaRPr lang="en-GB" altLang="en-US" dirty="0" smtClean="0"/>
          </a:p>
        </p:txBody>
      </p:sp>
    </p:spTree>
    <p:extLst>
      <p:ext uri="{BB962C8B-B14F-4D97-AF65-F5344CB8AC3E}">
        <p14:creationId xmlns:p14="http://schemas.microsoft.com/office/powerpoint/2010/main" val="400588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Rectangle 5"/>
          <p:cNvSpPr>
            <a:spLocks noGrp="1" noChangeArrowheads="1"/>
          </p:cNvSpPr>
          <p:nvPr>
            <p:ph type="sldNum" sz="quarter" idx="12"/>
          </p:nvPr>
        </p:nvSpPr>
        <p:spPr/>
        <p:txBody>
          <a:bodyPr/>
          <a:lstStyle>
            <a:lvl1pPr>
              <a:defRPr/>
            </a:lvl1pPr>
          </a:lstStyle>
          <a:p>
            <a:pPr>
              <a:defRPr/>
            </a:pPr>
            <a:fld id="{86EB502E-E8F2-4BA9-A5AE-4717A0D1D917}" type="slidenum">
              <a:rPr lang="en-GB" altLang="en-US"/>
              <a:pPr>
                <a:defRPr/>
              </a:pPr>
              <a:t>‹#›</a:t>
            </a:fld>
            <a:endParaRPr lang="en-GB" altLang="en-US"/>
          </a:p>
        </p:txBody>
      </p:sp>
    </p:spTree>
    <p:extLst>
      <p:ext uri="{BB962C8B-B14F-4D97-AF65-F5344CB8AC3E}">
        <p14:creationId xmlns:p14="http://schemas.microsoft.com/office/powerpoint/2010/main" val="3617059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5F305C2-5D1F-49EA-A8CB-03AC66193F90}" type="slidenum">
              <a:rPr lang="en-GB" altLang="en-US"/>
              <a:pPr>
                <a:defRPr/>
              </a:pPr>
              <a:t>‹#›</a:t>
            </a:fld>
            <a:endParaRPr lang="en-GB" altLang="en-US"/>
          </a:p>
        </p:txBody>
      </p:sp>
    </p:spTree>
    <p:extLst>
      <p:ext uri="{BB962C8B-B14F-4D97-AF65-F5344CB8AC3E}">
        <p14:creationId xmlns:p14="http://schemas.microsoft.com/office/powerpoint/2010/main" val="150195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48" y="1193803"/>
            <a:ext cx="8745414" cy="66357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53988" y="6467475"/>
            <a:ext cx="1728787" cy="476250"/>
          </a:xfrm>
          <a:prstGeom prst="rect">
            <a:avLst/>
          </a:prstGeom>
        </p:spPr>
        <p:txBody>
          <a:bodyPr/>
          <a:lstStyle>
            <a:lvl1pPr>
              <a:defRPr/>
            </a:lvl1pPr>
          </a:lstStyle>
          <a:p>
            <a:pPr>
              <a:defRPr/>
            </a:pPr>
            <a:endParaRPr lang="en-GB"/>
          </a:p>
        </p:txBody>
      </p:sp>
      <p:sp>
        <p:nvSpPr>
          <p:cNvPr id="4" name="Footer Placeholder 3"/>
          <p:cNvSpPr>
            <a:spLocks noGrp="1"/>
          </p:cNvSpPr>
          <p:nvPr>
            <p:ph type="ftr" sz="quarter" idx="11"/>
          </p:nvPr>
        </p:nvSpPr>
        <p:spPr>
          <a:xfrm>
            <a:off x="1295400" y="6245225"/>
            <a:ext cx="6505575" cy="476250"/>
          </a:xfrm>
          <a:prstGeom prst="rect">
            <a:avLst/>
          </a:prstGeom>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smtClean="0"/>
            </a:lvl1pPr>
          </a:lstStyle>
          <a:p>
            <a:pPr>
              <a:defRPr/>
            </a:pPr>
            <a:fld id="{F55E78DA-09BB-490E-9026-00CC50351135}" type="slidenum">
              <a:rPr lang="en-GB"/>
              <a:pPr>
                <a:defRPr/>
              </a:pPr>
              <a:t>‹#›</a:t>
            </a:fld>
            <a:endParaRPr lang="en-GB"/>
          </a:p>
        </p:txBody>
      </p:sp>
    </p:spTree>
    <p:extLst>
      <p:ext uri="{BB962C8B-B14F-4D97-AF65-F5344CB8AC3E}">
        <p14:creationId xmlns:p14="http://schemas.microsoft.com/office/powerpoint/2010/main" val="3709241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614" y="184152"/>
            <a:ext cx="6696075" cy="796925"/>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7"/>
            <a:ext cx="4038600" cy="5040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7"/>
            <a:ext cx="4038600" cy="5040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8"/>
          <p:cNvSpPr>
            <a:spLocks noGrp="1" noChangeArrowheads="1"/>
          </p:cNvSpPr>
          <p:nvPr>
            <p:ph type="sldNum" sz="quarter" idx="10"/>
          </p:nvPr>
        </p:nvSpPr>
        <p:spPr/>
        <p:txBody>
          <a:bodyPr/>
          <a:lstStyle>
            <a:lvl1pPr>
              <a:defRPr/>
            </a:lvl1pPr>
          </a:lstStyle>
          <a:p>
            <a:pPr>
              <a:defRPr/>
            </a:pPr>
            <a:fld id="{75F43EF9-55B2-4E85-860B-4002825C058B}" type="slidenum">
              <a:rPr lang="en-GB"/>
              <a:pPr>
                <a:defRPr/>
              </a:pPr>
              <a:t>‹#›</a:t>
            </a:fld>
            <a:endParaRPr lang="en-GB"/>
          </a:p>
        </p:txBody>
      </p:sp>
    </p:spTree>
    <p:extLst>
      <p:ext uri="{BB962C8B-B14F-4D97-AF65-F5344CB8AC3E}">
        <p14:creationId xmlns:p14="http://schemas.microsoft.com/office/powerpoint/2010/main" val="1814276865"/>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2"/>
                </a:solidFill>
              </a:defRPr>
            </a:lvl1pPr>
          </a:lstStyle>
          <a:p>
            <a:r>
              <a:rPr lang="en-US" dirty="0" smtClean="0"/>
              <a:t>Click to edit Master title style</a:t>
            </a:r>
            <a:endParaRPr lang="en-GB" dirty="0"/>
          </a:p>
        </p:txBody>
      </p:sp>
      <p:sp>
        <p:nvSpPr>
          <p:cNvPr id="5" name="Rectangle 3"/>
          <p:cNvSpPr>
            <a:spLocks noGrp="1" noChangeArrowheads="1"/>
          </p:cNvSpPr>
          <p:nvPr>
            <p:ph type="body" idx="1"/>
          </p:nvPr>
        </p:nvSpPr>
        <p:spPr bwMode="auto">
          <a:xfrm>
            <a:off x="323850" y="1268413"/>
            <a:ext cx="8518525" cy="45259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altLang="en-US" sz="2800" dirty="0" smtClean="0">
                <a:solidFill>
                  <a:schemeClr val="accent2"/>
                </a:solidFill>
                <a:latin typeface="+mn-lt"/>
                <a:ea typeface="+mn-ea"/>
                <a:cs typeface="+mn-cs"/>
              </a:defRPr>
            </a:lvl1pPr>
            <a:lvl2pPr>
              <a:defRPr lang="en-GB" altLang="en-US" sz="2800" dirty="0" smtClean="0">
                <a:solidFill>
                  <a:schemeClr val="accent2"/>
                </a:solidFill>
                <a:latin typeface="+mn-lt"/>
                <a:ea typeface="+mn-ea"/>
                <a:cs typeface="+mn-cs"/>
              </a:defRPr>
            </a:lvl2pPr>
          </a:lstStyle>
          <a:p>
            <a:r>
              <a:rPr lang="en-GB" altLang="en-US" dirty="0" err="1" smtClean="0"/>
              <a:t>Xxxxxx</a:t>
            </a:r>
            <a:endParaRPr lang="en-GB" altLang="en-US" dirty="0" smtClean="0"/>
          </a:p>
          <a:p>
            <a:pPr lvl="1"/>
            <a:r>
              <a:rPr lang="en-GB" altLang="en-US" dirty="0" err="1" smtClean="0"/>
              <a:t>Yyyyy</a:t>
            </a:r>
            <a:endParaRPr lang="en-GB" altLang="en-US" dirty="0" smtClean="0"/>
          </a:p>
          <a:p>
            <a:pPr lvl="1"/>
            <a:r>
              <a:rPr lang="en-GB" altLang="en-US" dirty="0" err="1" smtClean="0"/>
              <a:t>Yyyyy</a:t>
            </a:r>
            <a:endParaRPr lang="en-GB" altLang="en-US" dirty="0" smtClean="0"/>
          </a:p>
          <a:p>
            <a:r>
              <a:rPr lang="en-GB" altLang="en-US" dirty="0" err="1" smtClean="0"/>
              <a:t>Xxxxxx</a:t>
            </a:r>
            <a:endParaRPr lang="en-GB" altLang="en-US" dirty="0" smtClean="0"/>
          </a:p>
          <a:p>
            <a:pPr lvl="1"/>
            <a:r>
              <a:rPr lang="en-GB" altLang="en-US" dirty="0" err="1" smtClean="0"/>
              <a:t>Yyyyy</a:t>
            </a:r>
            <a:endParaRPr lang="en-GB" altLang="en-US" dirty="0" smtClean="0"/>
          </a:p>
          <a:p>
            <a:pPr lvl="1"/>
            <a:r>
              <a:rPr lang="en-GB" altLang="en-US" dirty="0" err="1" smtClean="0"/>
              <a:t>Yyyyy</a:t>
            </a:r>
            <a:endParaRPr lang="en-GB" altLang="en-US" dirty="0" smtClean="0"/>
          </a:p>
          <a:p>
            <a:r>
              <a:rPr lang="en-GB" altLang="en-US" dirty="0" err="1" smtClean="0"/>
              <a:t>Xxxxxx</a:t>
            </a:r>
            <a:endParaRPr lang="en-GB" altLang="en-US" dirty="0" smtClean="0"/>
          </a:p>
          <a:p>
            <a:pPr lvl="1"/>
            <a:r>
              <a:rPr lang="en-GB" altLang="en-US" dirty="0" err="1" smtClean="0"/>
              <a:t>Yyyyy</a:t>
            </a:r>
            <a:endParaRPr lang="en-GB" altLang="en-US" dirty="0" smtClean="0"/>
          </a:p>
          <a:p>
            <a:pPr lvl="1"/>
            <a:r>
              <a:rPr lang="en-GB" altLang="en-US" dirty="0" err="1" smtClean="0"/>
              <a:t>Yyyyy</a:t>
            </a:r>
            <a:endParaRPr lang="en-GB" altLang="en-US" dirty="0" smtClean="0"/>
          </a:p>
          <a:p>
            <a:pPr lvl="3"/>
            <a:endParaRPr lang="en-GB" altLang="en-US" dirty="0" smtClean="0"/>
          </a:p>
        </p:txBody>
      </p:sp>
      <p:sp>
        <p:nvSpPr>
          <p:cNvPr id="4" name="Rectangle 5"/>
          <p:cNvSpPr>
            <a:spLocks noGrp="1" noChangeArrowheads="1"/>
          </p:cNvSpPr>
          <p:nvPr>
            <p:ph type="sldNum" sz="quarter" idx="10"/>
          </p:nvPr>
        </p:nvSpPr>
        <p:spPr>
          <a:ln/>
        </p:spPr>
        <p:txBody>
          <a:bodyPr/>
          <a:lstStyle>
            <a:lvl1pPr>
              <a:defRPr/>
            </a:lvl1pPr>
          </a:lstStyle>
          <a:p>
            <a:pPr>
              <a:defRPr/>
            </a:pPr>
            <a:fld id="{A38E1EB8-9394-44E1-8ABD-2018B5F930EA}" type="slidenum">
              <a:rPr lang="en-GB" altLang="en-US"/>
              <a:pPr>
                <a:defRPr/>
              </a:pPr>
              <a:t>‹#›</a:t>
            </a:fld>
            <a:endParaRPr lang="en-GB" altLang="en-US"/>
          </a:p>
        </p:txBody>
      </p:sp>
    </p:spTree>
    <p:extLst>
      <p:ext uri="{BB962C8B-B14F-4D97-AF65-F5344CB8AC3E}">
        <p14:creationId xmlns:p14="http://schemas.microsoft.com/office/powerpoint/2010/main" val="361034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lang="en-GB" dirty="0">
                <a:solidFill>
                  <a:schemeClr val="accent2"/>
                </a:solidFill>
              </a:defRPr>
            </a:lvl1pPr>
          </a:lstStyle>
          <a:p>
            <a:pPr lvl="0"/>
            <a:r>
              <a:rPr lang="en-US" dirty="0" smtClean="0"/>
              <a:t>Click to edit Master title style</a:t>
            </a:r>
            <a:endParaRPr lang="en-GB" dirty="0"/>
          </a:p>
        </p:txBody>
      </p:sp>
      <p:sp>
        <p:nvSpPr>
          <p:cNvPr id="6" name="Rectangle 3"/>
          <p:cNvSpPr>
            <a:spLocks noGrp="1" noChangeArrowheads="1"/>
          </p:cNvSpPr>
          <p:nvPr>
            <p:ph type="body" idx="1"/>
          </p:nvPr>
        </p:nvSpPr>
        <p:spPr bwMode="auto">
          <a:xfrm>
            <a:off x="467544" y="1628799"/>
            <a:ext cx="4104133" cy="44644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altLang="en-US" sz="2800" dirty="0" smtClean="0">
                <a:solidFill>
                  <a:schemeClr val="accent2"/>
                </a:solidFill>
                <a:latin typeface="+mn-lt"/>
                <a:ea typeface="+mn-ea"/>
                <a:cs typeface="+mn-cs"/>
              </a:defRPr>
            </a:lvl1pPr>
            <a:lvl2pPr>
              <a:defRPr lang="en-GB" altLang="en-US" sz="2800" dirty="0" smtClean="0">
                <a:solidFill>
                  <a:schemeClr val="accent2"/>
                </a:solidFill>
                <a:latin typeface="+mn-lt"/>
                <a:ea typeface="+mn-ea"/>
                <a:cs typeface="+mn-cs"/>
              </a:defRPr>
            </a:lvl2pPr>
            <a:lvl4pPr marL="1371600" indent="0">
              <a:buNone/>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7" name="Rectangle 3"/>
          <p:cNvSpPr>
            <a:spLocks noGrp="1" noChangeArrowheads="1"/>
          </p:cNvSpPr>
          <p:nvPr>
            <p:ph type="body" idx="11"/>
          </p:nvPr>
        </p:nvSpPr>
        <p:spPr bwMode="auto">
          <a:xfrm>
            <a:off x="4644008" y="1628800"/>
            <a:ext cx="4104456" cy="44644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altLang="en-US" sz="2800" dirty="0" smtClean="0">
                <a:solidFill>
                  <a:schemeClr val="accent2"/>
                </a:solidFill>
                <a:latin typeface="+mn-lt"/>
                <a:ea typeface="+mn-ea"/>
                <a:cs typeface="+mn-cs"/>
              </a:defRPr>
            </a:lvl1pPr>
            <a:lvl2pPr>
              <a:defRPr lang="en-GB" altLang="en-US" sz="2800" dirty="0" smtClean="0">
                <a:solidFill>
                  <a:schemeClr val="accent2"/>
                </a:solidFill>
                <a:latin typeface="+mn-lt"/>
                <a:ea typeface="+mn-ea"/>
                <a:cs typeface="+mn-cs"/>
              </a:defRPr>
            </a:lvl2pPr>
            <a:lvl4pPr marL="1371600" indent="0">
              <a:buNone/>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5" name="Rectangle 5"/>
          <p:cNvSpPr>
            <a:spLocks noGrp="1" noChangeArrowheads="1"/>
          </p:cNvSpPr>
          <p:nvPr>
            <p:ph type="sldNum" sz="quarter" idx="12"/>
          </p:nvPr>
        </p:nvSpPr>
        <p:spPr>
          <a:ln/>
        </p:spPr>
        <p:txBody>
          <a:bodyPr/>
          <a:lstStyle>
            <a:lvl1pPr>
              <a:defRPr/>
            </a:lvl1pPr>
          </a:lstStyle>
          <a:p>
            <a:pPr>
              <a:defRPr/>
            </a:pPr>
            <a:fld id="{2F41F025-0DFC-405F-A219-DF2924DEFA34}" type="slidenum">
              <a:rPr lang="en-GB" altLang="en-US"/>
              <a:pPr>
                <a:defRPr/>
              </a:pPr>
              <a:t>‹#›</a:t>
            </a:fld>
            <a:endParaRPr lang="en-GB" altLang="en-US"/>
          </a:p>
        </p:txBody>
      </p:sp>
    </p:spTree>
    <p:extLst>
      <p:ext uri="{BB962C8B-B14F-4D97-AF65-F5344CB8AC3E}">
        <p14:creationId xmlns:p14="http://schemas.microsoft.com/office/powerpoint/2010/main" val="360726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lang="en-GB" dirty="0">
                <a:solidFill>
                  <a:schemeClr val="accent2"/>
                </a:solidFill>
              </a:defRPr>
            </a:lvl1pPr>
          </a:lstStyle>
          <a:p>
            <a:pPr lvl="0"/>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lang="en-US" altLang="en-US" sz="2800" dirty="0" smtClean="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Rectangle 3"/>
          <p:cNvSpPr>
            <a:spLocks noGrp="1" noChangeArrowheads="1"/>
          </p:cNvSpPr>
          <p:nvPr>
            <p:ph type="body" idx="11"/>
          </p:nvPr>
        </p:nvSpPr>
        <p:spPr bwMode="auto">
          <a:xfrm>
            <a:off x="467544" y="2204864"/>
            <a:ext cx="4032448" cy="3888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altLang="en-US" sz="2800" dirty="0" smtClean="0">
                <a:solidFill>
                  <a:schemeClr val="accent2"/>
                </a:solidFill>
                <a:latin typeface="+mn-lt"/>
                <a:ea typeface="+mn-ea"/>
                <a:cs typeface="+mn-cs"/>
              </a:defRPr>
            </a:lvl1pPr>
            <a:lvl2pPr>
              <a:defRPr lang="en-GB" altLang="en-US" sz="2800" dirty="0" smtClean="0">
                <a:solidFill>
                  <a:schemeClr val="accent2"/>
                </a:solidFill>
                <a:latin typeface="+mn-lt"/>
                <a:ea typeface="+mn-ea"/>
                <a:cs typeface="+mn-cs"/>
              </a:defRPr>
            </a:lvl2pPr>
            <a:lvl4pPr marL="1371600" indent="0">
              <a:buNone/>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9" name="Text Placeholder 2"/>
          <p:cNvSpPr>
            <a:spLocks noGrp="1"/>
          </p:cNvSpPr>
          <p:nvPr>
            <p:ph type="body" idx="12"/>
          </p:nvPr>
        </p:nvSpPr>
        <p:spPr>
          <a:xfrm>
            <a:off x="4633664" y="1535113"/>
            <a:ext cx="4040188" cy="639762"/>
          </a:xfrm>
          <a:prstGeom prst="rect">
            <a:avLst/>
          </a:prstGeom>
        </p:spPr>
        <p:txBody>
          <a:bodyPr anchor="b"/>
          <a:lstStyle>
            <a:lvl1pPr marL="0" indent="0">
              <a:buNone/>
              <a:defRPr lang="en-US" altLang="en-US" sz="2800" dirty="0" smtClean="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Rectangle 3"/>
          <p:cNvSpPr>
            <a:spLocks noGrp="1" noChangeArrowheads="1"/>
          </p:cNvSpPr>
          <p:nvPr>
            <p:ph type="body" idx="13"/>
          </p:nvPr>
        </p:nvSpPr>
        <p:spPr bwMode="auto">
          <a:xfrm>
            <a:off x="4644008" y="2204864"/>
            <a:ext cx="4032448" cy="3888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GB" altLang="en-US" sz="2800" dirty="0" smtClean="0">
                <a:solidFill>
                  <a:schemeClr val="accent2"/>
                </a:solidFill>
                <a:latin typeface="+mn-lt"/>
                <a:ea typeface="+mn-ea"/>
                <a:cs typeface="+mn-cs"/>
              </a:defRPr>
            </a:lvl1pPr>
            <a:lvl2pPr>
              <a:defRPr lang="en-GB" altLang="en-US" sz="2800" dirty="0" smtClean="0">
                <a:solidFill>
                  <a:schemeClr val="accent2"/>
                </a:solidFill>
                <a:latin typeface="+mn-lt"/>
                <a:ea typeface="+mn-ea"/>
                <a:cs typeface="+mn-cs"/>
              </a:defRPr>
            </a:lvl2pPr>
            <a:lvl4pPr marL="1371600" indent="0">
              <a:buNone/>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7" name="Rectangle 5"/>
          <p:cNvSpPr>
            <a:spLocks noGrp="1" noChangeArrowheads="1"/>
          </p:cNvSpPr>
          <p:nvPr>
            <p:ph type="sldNum" sz="quarter" idx="14"/>
          </p:nvPr>
        </p:nvSpPr>
        <p:spPr>
          <a:ln/>
        </p:spPr>
        <p:txBody>
          <a:bodyPr/>
          <a:lstStyle>
            <a:lvl1pPr>
              <a:defRPr/>
            </a:lvl1pPr>
          </a:lstStyle>
          <a:p>
            <a:pPr>
              <a:defRPr/>
            </a:pPr>
            <a:fld id="{EACB941D-EC18-4FD3-AE3C-6F457625CBDC}" type="slidenum">
              <a:rPr lang="en-GB" altLang="en-US"/>
              <a:pPr>
                <a:defRPr/>
              </a:pPr>
              <a:t>‹#›</a:t>
            </a:fld>
            <a:endParaRPr lang="en-GB" altLang="en-US"/>
          </a:p>
        </p:txBody>
      </p:sp>
    </p:spTree>
    <p:extLst>
      <p:ext uri="{BB962C8B-B14F-4D97-AF65-F5344CB8AC3E}">
        <p14:creationId xmlns:p14="http://schemas.microsoft.com/office/powerpoint/2010/main" val="396949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Rectangle 5"/>
          <p:cNvSpPr>
            <a:spLocks noGrp="1" noChangeArrowheads="1"/>
          </p:cNvSpPr>
          <p:nvPr>
            <p:ph type="sldNum" sz="quarter" idx="10"/>
          </p:nvPr>
        </p:nvSpPr>
        <p:spPr>
          <a:ln/>
        </p:spPr>
        <p:txBody>
          <a:bodyPr/>
          <a:lstStyle>
            <a:lvl1pPr>
              <a:defRPr/>
            </a:lvl1pPr>
          </a:lstStyle>
          <a:p>
            <a:pPr>
              <a:defRPr/>
            </a:pPr>
            <a:fld id="{EB27F27F-6BC5-40A7-9084-3F04C9EE83FA}" type="slidenum">
              <a:rPr lang="en-GB" altLang="en-US"/>
              <a:pPr>
                <a:defRPr/>
              </a:pPr>
              <a:t>‹#›</a:t>
            </a:fld>
            <a:endParaRPr lang="en-GB" altLang="en-US"/>
          </a:p>
        </p:txBody>
      </p:sp>
    </p:spTree>
    <p:extLst>
      <p:ext uri="{BB962C8B-B14F-4D97-AF65-F5344CB8AC3E}">
        <p14:creationId xmlns:p14="http://schemas.microsoft.com/office/powerpoint/2010/main" val="262043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D8DEFC0-1FBB-45EA-93D9-073D1E85AF2E}" type="slidenum">
              <a:rPr lang="en-GB" altLang="en-US"/>
              <a:pPr>
                <a:defRPr/>
              </a:pPr>
              <a:t>‹#›</a:t>
            </a:fld>
            <a:endParaRPr lang="en-GB" altLang="en-US"/>
          </a:p>
        </p:txBody>
      </p:sp>
    </p:spTree>
    <p:extLst>
      <p:ext uri="{BB962C8B-B14F-4D97-AF65-F5344CB8AC3E}">
        <p14:creationId xmlns:p14="http://schemas.microsoft.com/office/powerpoint/2010/main" val="7021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90632FD-4D3F-4EF4-B01D-2B063EB222B5}" type="slidenum">
              <a:rPr lang="en-GB" altLang="en-US"/>
              <a:pPr>
                <a:defRPr/>
              </a:pPr>
              <a:t>‹#›</a:t>
            </a:fld>
            <a:endParaRPr lang="en-GB" altLang="en-US"/>
          </a:p>
        </p:txBody>
      </p:sp>
    </p:spTree>
    <p:extLst>
      <p:ext uri="{BB962C8B-B14F-4D97-AF65-F5344CB8AC3E}">
        <p14:creationId xmlns:p14="http://schemas.microsoft.com/office/powerpoint/2010/main" val="220012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010BEC4-FB90-4323-AD07-2A8FD6AD9275}" type="slidenum">
              <a:rPr lang="en-GB" altLang="en-US"/>
              <a:pPr>
                <a:defRPr/>
              </a:pPr>
              <a:t>‹#›</a:t>
            </a:fld>
            <a:endParaRPr lang="en-GB" altLang="en-US"/>
          </a:p>
        </p:txBody>
      </p:sp>
    </p:spTree>
    <p:extLst>
      <p:ext uri="{BB962C8B-B14F-4D97-AF65-F5344CB8AC3E}">
        <p14:creationId xmlns:p14="http://schemas.microsoft.com/office/powerpoint/2010/main" val="22090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7A5DC7CC-F30F-4E8C-B99C-AC504D3686C9}" type="slidenum">
              <a:rPr lang="en-GB" altLang="en-US"/>
              <a:pPr>
                <a:defRPr/>
              </a:pPr>
              <a:t>‹#›</a:t>
            </a:fld>
            <a:endParaRPr lang="en-GB" altLang="en-US"/>
          </a:p>
        </p:txBody>
      </p:sp>
    </p:spTree>
    <p:extLst>
      <p:ext uri="{BB962C8B-B14F-4D97-AF65-F5344CB8AC3E}">
        <p14:creationId xmlns:p14="http://schemas.microsoft.com/office/powerpoint/2010/main" val="25563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defRPr/>
            </a:pPr>
            <a:endParaRPr lang="fr-BE" altLang="en-US" smtClean="0"/>
          </a:p>
        </p:txBody>
      </p:sp>
      <p:sp>
        <p:nvSpPr>
          <p:cNvPr id="301061" name="Rectangle 5"/>
          <p:cNvSpPr>
            <a:spLocks noGrp="1" noChangeArrowheads="1"/>
          </p:cNvSpPr>
          <p:nvPr>
            <p:ph type="sldNum" sz="quarter" idx="4"/>
          </p:nvPr>
        </p:nvSpPr>
        <p:spPr bwMode="auto">
          <a:xfrm>
            <a:off x="395288"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defRPr>
            </a:lvl1pPr>
          </a:lstStyle>
          <a:p>
            <a:pPr>
              <a:defRPr/>
            </a:pPr>
            <a:fld id="{A9586DB9-222C-47BE-962D-31197C3FED0B}" type="slidenum">
              <a:rPr lang="en-GB" altLang="en-US"/>
              <a:pPr>
                <a:defRPr/>
              </a:pPr>
              <a:t>‹#›</a:t>
            </a:fld>
            <a:endParaRPr lang="en-GB" altLang="en-US"/>
          </a:p>
        </p:txBody>
      </p:sp>
      <p:pic>
        <p:nvPicPr>
          <p:cNvPr id="1028"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12088" y="5707063"/>
            <a:ext cx="11874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41" r:id="rId11"/>
    <p:sldLayoutId id="214748404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defRPr/>
            </a:pPr>
            <a:endParaRPr lang="fr-BE" altLang="en-US" smtClean="0"/>
          </a:p>
        </p:txBody>
      </p:sp>
      <p:sp>
        <p:nvSpPr>
          <p:cNvPr id="301061" name="Rectangle 5"/>
          <p:cNvSpPr>
            <a:spLocks noGrp="1" noChangeArrowheads="1"/>
          </p:cNvSpPr>
          <p:nvPr>
            <p:ph type="sldNum" sz="quarter" idx="4"/>
          </p:nvPr>
        </p:nvSpPr>
        <p:spPr bwMode="auto">
          <a:xfrm>
            <a:off x="395288"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defRPr>
            </a:lvl1pPr>
          </a:lstStyle>
          <a:p>
            <a:pPr>
              <a:defRPr/>
            </a:pPr>
            <a:fld id="{3619531A-FBE3-4E1B-B6FF-96C92C978EC0}" type="slidenum">
              <a:rPr lang="en-GB" altLang="en-US"/>
              <a:pPr>
                <a:defRPr/>
              </a:pPr>
              <a:t>‹#›</a:t>
            </a:fld>
            <a:endParaRPr lang="en-GB" altLang="en-US"/>
          </a:p>
        </p:txBody>
      </p:sp>
      <p:pic>
        <p:nvPicPr>
          <p:cNvPr id="2052"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6" r:id="rId1"/>
    <p:sldLayoutId id="2147484037" r:id="rId2"/>
    <p:sldLayoutId id="2147484035" r:id="rId3"/>
    <p:sldLayoutId id="2147484038" r:id="rId4"/>
    <p:sldLayoutId id="2147484040"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dps.europa.eu/data-protection/eu-institutions-dpo/dpo-register_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ec.europa.eu/dpo-register/search.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dps.europa.eu/data-protection/our-work/our-work-by-type/guidelines_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john.doe@ec.Europa.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edps.europa.eu/data-protection/our-work/publications/factsheets/factsheet-5-what-expect-when-we-inspect_en"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5.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hyperlink" Target="mailto:edps@edps.europa.eu" TargetMode="External"/><Relationship Id="rId3" Type="http://schemas.openxmlformats.org/officeDocument/2006/relationships/image" Target="../media/image1.jpeg"/><Relationship Id="rId7" Type="http://schemas.openxmlformats.org/officeDocument/2006/relationships/hyperlink" Target="http://www.edps.europa.e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hyperlink" Target="https://edps.europa.eu/press-publications/publications/newsletters_en" TargetMode="External"/><Relationship Id="rId4" Type="http://schemas.openxmlformats.org/officeDocument/2006/relationships/image" Target="../media/image15.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dps.europa.eu/data-protection/eu-institutions-dpo_en" TargetMode="External"/><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edps.europa.eu/data-protection/eu-institutions-dpo_e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67944" y="620688"/>
            <a:ext cx="4463877" cy="4282048"/>
          </a:xfrm>
          <a:noFill/>
        </p:spPr>
        <p:txBody>
          <a:bodyPr/>
          <a:lstStyle/>
          <a:p>
            <a:pPr>
              <a:spcBef>
                <a:spcPct val="50000"/>
              </a:spcBef>
            </a:pPr>
            <a:r>
              <a:rPr lang="fr-BE" altLang="en-US" sz="3200" b="1" dirty="0" smtClean="0">
                <a:solidFill>
                  <a:schemeClr val="accent2"/>
                </a:solidFill>
              </a:rPr>
              <a:t>New </a:t>
            </a:r>
            <a:r>
              <a:rPr lang="fr-BE" altLang="en-US" sz="3200" b="1" dirty="0" err="1" smtClean="0">
                <a:solidFill>
                  <a:schemeClr val="accent2"/>
                </a:solidFill>
              </a:rPr>
              <a:t>DPOs</a:t>
            </a:r>
            <a:r>
              <a:rPr lang="fr-BE" altLang="en-US" sz="3200" b="1" dirty="0" smtClean="0">
                <a:solidFill>
                  <a:schemeClr val="accent2"/>
                </a:solidFill>
              </a:rPr>
              <a:t> &amp; data protection </a:t>
            </a:r>
            <a:r>
              <a:rPr lang="fr-BE" altLang="en-US" sz="3200" b="1" dirty="0" err="1" smtClean="0">
                <a:solidFill>
                  <a:schemeClr val="accent2"/>
                </a:solidFill>
              </a:rPr>
              <a:t>reform</a:t>
            </a:r>
            <a:r>
              <a:rPr lang="fr-BE" altLang="en-US" sz="3200" b="1" dirty="0" smtClean="0">
                <a:solidFill>
                  <a:schemeClr val="accent2"/>
                </a:solidFill>
              </a:rPr>
              <a:t> </a:t>
            </a:r>
            <a:br>
              <a:rPr lang="fr-BE" altLang="en-US" sz="3200" b="1" dirty="0" smtClean="0">
                <a:solidFill>
                  <a:schemeClr val="accent2"/>
                </a:solidFill>
              </a:rPr>
            </a:br>
            <a:r>
              <a:rPr lang="fr-BE" altLang="en-US" sz="3200" b="1" dirty="0" smtClean="0">
                <a:solidFill>
                  <a:schemeClr val="accent2"/>
                </a:solidFill>
              </a:rPr>
              <a:t> – </a:t>
            </a:r>
            <a:br>
              <a:rPr lang="fr-BE" altLang="en-US" sz="3200" b="1" dirty="0" smtClean="0">
                <a:solidFill>
                  <a:schemeClr val="accent2"/>
                </a:solidFill>
              </a:rPr>
            </a:br>
            <a:r>
              <a:rPr lang="fr-BE" altLang="en-US" sz="3200" b="1" dirty="0" smtClean="0">
                <a:solidFill>
                  <a:schemeClr val="accent2"/>
                </a:solidFill>
              </a:rPr>
              <a:t>how to </a:t>
            </a:r>
            <a:r>
              <a:rPr lang="fr-BE" altLang="en-US" sz="3200" b="1" dirty="0" err="1" smtClean="0">
                <a:solidFill>
                  <a:schemeClr val="accent2"/>
                </a:solidFill>
              </a:rPr>
              <a:t>take</a:t>
            </a:r>
            <a:r>
              <a:rPr lang="fr-BE" altLang="en-US" sz="3200" b="1" dirty="0" smtClean="0">
                <a:solidFill>
                  <a:schemeClr val="accent2"/>
                </a:solidFill>
              </a:rPr>
              <a:t> off?</a:t>
            </a:r>
            <a:endParaRPr lang="fr-BE" altLang="en-US" sz="3200" dirty="0" smtClean="0">
              <a:solidFill>
                <a:schemeClr val="accent2"/>
              </a:solidFill>
            </a:endParaRPr>
          </a:p>
        </p:txBody>
      </p:sp>
      <p:sp>
        <p:nvSpPr>
          <p:cNvPr id="10243" name="Rectangle 3"/>
          <p:cNvSpPr>
            <a:spLocks noGrp="1" noChangeArrowheads="1"/>
          </p:cNvSpPr>
          <p:nvPr>
            <p:ph type="subTitle" idx="1"/>
          </p:nvPr>
        </p:nvSpPr>
        <p:spPr>
          <a:xfrm>
            <a:off x="899591" y="5445224"/>
            <a:ext cx="7848253" cy="1295873"/>
          </a:xfrm>
          <a:noFill/>
        </p:spPr>
        <p:txBody>
          <a:bodyPr/>
          <a:lstStyle/>
          <a:p>
            <a:pPr marL="1828800" lvl="4" indent="0">
              <a:lnSpc>
                <a:spcPct val="80000"/>
              </a:lnSpc>
              <a:buFontTx/>
              <a:buNone/>
            </a:pPr>
            <a:endParaRPr lang="es-ES_tradnl" altLang="en-US" sz="1400" dirty="0" smtClean="0">
              <a:solidFill>
                <a:schemeClr val="accent2"/>
              </a:solidFill>
            </a:endParaRPr>
          </a:p>
          <a:p>
            <a:pPr marL="1828800" lvl="4" indent="0">
              <a:lnSpc>
                <a:spcPct val="80000"/>
              </a:lnSpc>
              <a:buFontTx/>
              <a:buNone/>
            </a:pPr>
            <a:r>
              <a:rPr lang="es-ES_tradnl" altLang="en-US" sz="1400" b="1" dirty="0" smtClean="0">
                <a:solidFill>
                  <a:schemeClr val="accent2"/>
                </a:solidFill>
              </a:rPr>
              <a:t>EDPS Training, </a:t>
            </a:r>
            <a:r>
              <a:rPr lang="es-ES_tradnl" altLang="en-US" sz="1400" b="1" dirty="0" err="1" smtClean="0">
                <a:solidFill>
                  <a:schemeClr val="accent2"/>
                </a:solidFill>
              </a:rPr>
              <a:t>Supervision</a:t>
            </a:r>
            <a:r>
              <a:rPr lang="es-ES_tradnl" altLang="en-US" sz="1400" b="1" dirty="0" smtClean="0">
                <a:solidFill>
                  <a:schemeClr val="accent2"/>
                </a:solidFill>
              </a:rPr>
              <a:t> and </a:t>
            </a:r>
            <a:r>
              <a:rPr lang="es-ES_tradnl" altLang="en-US" sz="1400" b="1" dirty="0" err="1" smtClean="0">
                <a:solidFill>
                  <a:schemeClr val="accent2"/>
                </a:solidFill>
              </a:rPr>
              <a:t>Enforcement</a:t>
            </a:r>
            <a:r>
              <a:rPr lang="es-ES_tradnl" altLang="en-US" sz="1400" b="1" dirty="0" smtClean="0">
                <a:solidFill>
                  <a:schemeClr val="accent2"/>
                </a:solidFill>
              </a:rPr>
              <a:t> </a:t>
            </a:r>
            <a:r>
              <a:rPr lang="es-ES_tradnl" altLang="en-US" sz="1400" b="1" dirty="0" err="1" smtClean="0">
                <a:solidFill>
                  <a:schemeClr val="accent2"/>
                </a:solidFill>
              </a:rPr>
              <a:t>Unit</a:t>
            </a:r>
            <a:endParaRPr lang="es-ES_tradnl" altLang="en-US" sz="1400" b="1" dirty="0">
              <a:solidFill>
                <a:schemeClr val="accent2"/>
              </a:solidFill>
            </a:endParaRPr>
          </a:p>
          <a:p>
            <a:pPr marL="1828800" lvl="4" indent="0">
              <a:lnSpc>
                <a:spcPct val="80000"/>
              </a:lnSpc>
              <a:buFontTx/>
              <a:buNone/>
            </a:pPr>
            <a:r>
              <a:rPr lang="es-ES_tradnl" sz="1400" dirty="0" smtClean="0">
                <a:solidFill>
                  <a:schemeClr val="accent2"/>
                </a:solidFill>
              </a:rPr>
              <a:t>29 </a:t>
            </a:r>
            <a:r>
              <a:rPr lang="es-ES_tradnl" sz="1400" dirty="0" err="1" smtClean="0">
                <a:solidFill>
                  <a:schemeClr val="accent2"/>
                </a:solidFill>
              </a:rPr>
              <a:t>May</a:t>
            </a:r>
            <a:r>
              <a:rPr lang="es-ES_tradnl" sz="1400" dirty="0" smtClean="0">
                <a:solidFill>
                  <a:schemeClr val="accent2"/>
                </a:solidFill>
              </a:rPr>
              <a:t> 2018</a:t>
            </a:r>
            <a:endParaRPr lang="es-ES_tradnl" sz="1400" dirty="0">
              <a:solidFill>
                <a:schemeClr val="accent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439863" y="260648"/>
            <a:ext cx="7246937" cy="936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smtClean="0">
                <a:solidFill>
                  <a:srgbClr val="002060"/>
                </a:solidFill>
              </a:rPr>
              <a:t>   DPOs key actions:</a:t>
            </a:r>
            <a:br>
              <a:rPr lang="en-US" altLang="en-US" sz="2800" b="1" dirty="0" smtClean="0">
                <a:solidFill>
                  <a:srgbClr val="002060"/>
                </a:solidFill>
              </a:rPr>
            </a:br>
            <a:r>
              <a:rPr lang="en-US" altLang="en-US" sz="2800" b="1" dirty="0" smtClean="0">
                <a:solidFill>
                  <a:srgbClr val="002060"/>
                </a:solidFill>
              </a:rPr>
              <a:t>awareness raising</a:t>
            </a:r>
          </a:p>
        </p:txBody>
      </p:sp>
      <p:sp>
        <p:nvSpPr>
          <p:cNvPr id="20484"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59787367-80F4-43A4-B954-5308FE922E8A}" type="slidenum">
              <a:rPr lang="en-GB" altLang="fr-FR" sz="1400" smtClean="0">
                <a:solidFill>
                  <a:srgbClr val="002060"/>
                </a:solidFill>
              </a:rPr>
              <a:pPr/>
              <a:t>10</a:t>
            </a:fld>
            <a:endParaRPr lang="en-GB" altLang="fr-FR" sz="1400" smtClean="0">
              <a:solidFill>
                <a:srgbClr val="002060"/>
              </a:solidFill>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603218594"/>
              </p:ext>
            </p:extLst>
          </p:nvPr>
        </p:nvGraphicFramePr>
        <p:xfrm>
          <a:off x="179512" y="1196975"/>
          <a:ext cx="8112001"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898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205134"/>
            <a:ext cx="71062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dirty="0" smtClean="0">
                <a:solidFill>
                  <a:schemeClr val="accent6"/>
                </a:solidFill>
              </a:rPr>
              <a:t>Records &amp; Privacy statements</a:t>
            </a:r>
            <a:br>
              <a:rPr lang="en-GB" altLang="en-US" sz="3600" b="1" dirty="0" smtClean="0">
                <a:solidFill>
                  <a:schemeClr val="accent6"/>
                </a:solidFill>
              </a:rPr>
            </a:br>
            <a:r>
              <a:rPr lang="en-GB" altLang="en-US" sz="1400" b="1" dirty="0" smtClean="0">
                <a:solidFill>
                  <a:schemeClr val="accent6"/>
                </a:solidFill>
              </a:rPr>
              <a:t>DPOs bread &amp; butter tasks</a:t>
            </a:r>
            <a:endParaRPr lang="en-GB" altLang="en-US" sz="1400" u="sng" dirty="0" smtClean="0">
              <a:solidFill>
                <a:schemeClr val="accent6"/>
              </a:solidFill>
            </a:endParaRPr>
          </a:p>
        </p:txBody>
      </p:sp>
      <p:sp>
        <p:nvSpPr>
          <p:cNvPr id="6148" name="Slide Number Placeholder 3"/>
          <p:cNvSpPr>
            <a:spLocks noGrp="1"/>
          </p:cNvSpPr>
          <p:nvPr>
            <p:ph type="sldNum" sz="quarter" idx="10"/>
          </p:nvPr>
        </p:nvSpPr>
        <p:spPr>
          <a:xfrm>
            <a:off x="292858" y="6430162"/>
            <a:ext cx="2133600" cy="476250"/>
          </a:xfrm>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58ACA5C-EC79-4D27-A2CF-CE5976F0C063}" type="slidenum">
              <a:rPr lang="en-GB" altLang="en-US" sz="1300" smtClean="0"/>
              <a:pPr/>
              <a:t>11</a:t>
            </a:fld>
            <a:endParaRPr lang="en-GB" altLang="en-US" sz="1300" dirty="0" smtClean="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220421488"/>
              </p:ext>
            </p:extLst>
          </p:nvPr>
        </p:nvGraphicFramePr>
        <p:xfrm>
          <a:off x="695453" y="1474059"/>
          <a:ext cx="7900987" cy="5106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 name="Rectangle 4"/>
          <p:cNvSpPr>
            <a:spLocks noChangeArrowheads="1"/>
          </p:cNvSpPr>
          <p:nvPr/>
        </p:nvSpPr>
        <p:spPr bwMode="auto">
          <a:xfrm>
            <a:off x="827088" y="1412875"/>
            <a:ext cx="76311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Arial" panose="020B0604020202020204" pitchFamily="34" charset="0"/>
              <a:buChar char="•"/>
            </a:pPr>
            <a:endParaRPr lang="en-US" altLang="en-US" sz="2400"/>
          </a:p>
        </p:txBody>
      </p:sp>
      <p:pic>
        <p:nvPicPr>
          <p:cNvPr id="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087" y="92909"/>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64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75656" y="347298"/>
            <a:ext cx="71062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dirty="0" smtClean="0">
                <a:solidFill>
                  <a:schemeClr val="accent6"/>
                </a:solidFill>
              </a:rPr>
              <a:t>         Records</a:t>
            </a:r>
            <a:br>
              <a:rPr lang="en-GB" altLang="en-US" sz="3600" b="1" dirty="0" smtClean="0">
                <a:solidFill>
                  <a:schemeClr val="accent6"/>
                </a:solidFill>
              </a:rPr>
            </a:br>
            <a:r>
              <a:rPr lang="en-GB" altLang="en-US" sz="3600" b="1" dirty="0">
                <a:solidFill>
                  <a:schemeClr val="accent6"/>
                </a:solidFill>
              </a:rPr>
              <a:t> </a:t>
            </a:r>
            <a:r>
              <a:rPr lang="en-GB" altLang="en-US" sz="3600" b="1" dirty="0" smtClean="0">
                <a:solidFill>
                  <a:schemeClr val="accent6"/>
                </a:solidFill>
              </a:rPr>
              <a:t>       </a:t>
            </a:r>
            <a:r>
              <a:rPr lang="en-GB" altLang="en-US" sz="1600" b="1" dirty="0" smtClean="0">
                <a:solidFill>
                  <a:schemeClr val="accent6"/>
                </a:solidFill>
              </a:rPr>
              <a:t>DPOs bread &amp; butter tasks</a:t>
            </a:r>
            <a:endParaRPr lang="en-GB" altLang="en-US" sz="1600" u="sng" dirty="0" smtClean="0">
              <a:solidFill>
                <a:schemeClr val="accent6"/>
              </a:solidFill>
            </a:endParaRPr>
          </a:p>
        </p:txBody>
      </p:sp>
      <p:sp>
        <p:nvSpPr>
          <p:cNvPr id="6147" name="Content Placeholder 3"/>
          <p:cNvSpPr>
            <a:spLocks noGrp="1"/>
          </p:cNvSpPr>
          <p:nvPr>
            <p:ph type="body" idx="1"/>
          </p:nvPr>
        </p:nvSpPr>
        <p:spPr bwMode="auto">
          <a:xfrm>
            <a:off x="755576" y="1559421"/>
            <a:ext cx="7901258" cy="5107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
            </a:pPr>
            <a:r>
              <a:rPr lang="fr-FR" altLang="en-US" sz="2400" b="1" dirty="0" err="1" smtClean="0">
                <a:solidFill>
                  <a:srgbClr val="002060"/>
                </a:solidFill>
              </a:rPr>
              <a:t>Contain</a:t>
            </a:r>
            <a:r>
              <a:rPr lang="fr-FR" altLang="en-US" sz="2400" b="1" dirty="0" smtClean="0">
                <a:solidFill>
                  <a:srgbClr val="002060"/>
                </a:solidFill>
              </a:rPr>
              <a:t> </a:t>
            </a:r>
            <a:r>
              <a:rPr lang="fr-FR" altLang="en-US" sz="2400" b="1" dirty="0" err="1" smtClean="0">
                <a:solidFill>
                  <a:srgbClr val="002060"/>
                </a:solidFill>
              </a:rPr>
              <a:t>elements</a:t>
            </a:r>
            <a:r>
              <a:rPr lang="fr-FR" altLang="en-US" sz="2400" b="1" dirty="0" smtClean="0">
                <a:solidFill>
                  <a:srgbClr val="002060"/>
                </a:solidFill>
              </a:rPr>
              <a:t> </a:t>
            </a:r>
            <a:r>
              <a:rPr lang="fr-FR" altLang="en-US" sz="2400" b="1" dirty="0" err="1" smtClean="0">
                <a:solidFill>
                  <a:srgbClr val="002060"/>
                </a:solidFill>
              </a:rPr>
              <a:t>listed</a:t>
            </a:r>
            <a:r>
              <a:rPr lang="fr-FR" altLang="en-US" sz="2400" b="1" dirty="0" smtClean="0">
                <a:solidFill>
                  <a:srgbClr val="002060"/>
                </a:solidFill>
              </a:rPr>
              <a:t> in Art. 31</a:t>
            </a:r>
          </a:p>
          <a:p>
            <a:pPr>
              <a:buFont typeface="Wingdings" panose="05000000000000000000" pitchFamily="2" charset="2"/>
              <a:buChar char="§"/>
            </a:pPr>
            <a:r>
              <a:rPr lang="fr-FR" altLang="en-US" sz="2400" b="1" dirty="0" smtClean="0">
                <a:solidFill>
                  <a:srgbClr val="002060"/>
                </a:solidFill>
              </a:rPr>
              <a:t>Records </a:t>
            </a:r>
            <a:r>
              <a:rPr lang="fr-FR" altLang="en-US" sz="2400" b="1" dirty="0" err="1" smtClean="0">
                <a:solidFill>
                  <a:srgbClr val="002060"/>
                </a:solidFill>
              </a:rPr>
              <a:t>kept</a:t>
            </a:r>
            <a:r>
              <a:rPr lang="fr-FR" altLang="en-US" sz="2400" b="1" dirty="0" smtClean="0">
                <a:solidFill>
                  <a:srgbClr val="002060"/>
                </a:solidFill>
              </a:rPr>
              <a:t> in (</a:t>
            </a:r>
            <a:r>
              <a:rPr lang="fr-FR" altLang="en-US" sz="2400" b="1" dirty="0" err="1" smtClean="0">
                <a:solidFill>
                  <a:srgbClr val="002060"/>
                </a:solidFill>
              </a:rPr>
              <a:t>ideally</a:t>
            </a:r>
            <a:r>
              <a:rPr lang="fr-FR" altLang="en-US" sz="2400" b="1" dirty="0" smtClean="0">
                <a:solidFill>
                  <a:srgbClr val="002060"/>
                </a:solidFill>
              </a:rPr>
              <a:t> public) </a:t>
            </a:r>
            <a:r>
              <a:rPr lang="fr-FR" altLang="en-US" sz="2400" b="1" dirty="0" err="1" smtClean="0">
                <a:solidFill>
                  <a:srgbClr val="002060"/>
                </a:solidFill>
              </a:rPr>
              <a:t>register</a:t>
            </a:r>
            <a:r>
              <a:rPr lang="fr-FR" altLang="en-US" sz="2400" b="1" dirty="0" smtClean="0">
                <a:solidFill>
                  <a:srgbClr val="002060"/>
                </a:solidFill>
              </a:rPr>
              <a:t> </a:t>
            </a:r>
            <a:r>
              <a:rPr lang="fr-FR" altLang="en-US" sz="2400" b="1" dirty="0">
                <a:solidFill>
                  <a:srgbClr val="002060"/>
                </a:solidFill>
              </a:rPr>
              <a:t>of </a:t>
            </a:r>
            <a:r>
              <a:rPr lang="fr-FR" altLang="en-US" sz="2400" b="1" dirty="0" err="1">
                <a:solidFill>
                  <a:srgbClr val="002060"/>
                </a:solidFill>
              </a:rPr>
              <a:t>processing</a:t>
            </a:r>
            <a:r>
              <a:rPr lang="fr-FR" altLang="en-US" sz="2400" b="1" dirty="0">
                <a:solidFill>
                  <a:srgbClr val="002060"/>
                </a:solidFill>
              </a:rPr>
              <a:t> </a:t>
            </a:r>
            <a:r>
              <a:rPr lang="fr-FR" altLang="en-US" sz="2400" b="1" dirty="0" err="1">
                <a:solidFill>
                  <a:srgbClr val="002060"/>
                </a:solidFill>
              </a:rPr>
              <a:t>operations</a:t>
            </a:r>
            <a:r>
              <a:rPr lang="fr-FR" altLang="en-US" sz="2400" b="1" dirty="0">
                <a:solidFill>
                  <a:srgbClr val="002060"/>
                </a:solidFill>
              </a:rPr>
              <a:t> </a:t>
            </a:r>
            <a:endParaRPr lang="fr-FR" altLang="en-US" sz="2400" b="1" dirty="0" smtClean="0">
              <a:solidFill>
                <a:srgbClr val="002060"/>
              </a:solidFill>
            </a:endParaRPr>
          </a:p>
          <a:p>
            <a:pPr lvl="1">
              <a:buFont typeface="Wingdings" panose="05000000000000000000" pitchFamily="2" charset="2"/>
              <a:buChar char="§"/>
            </a:pPr>
            <a:r>
              <a:rPr lang="fr-FR" altLang="en-US" sz="2000" dirty="0" err="1" smtClean="0">
                <a:solidFill>
                  <a:srgbClr val="002060"/>
                </a:solidFill>
              </a:rPr>
              <a:t>may</a:t>
            </a:r>
            <a:r>
              <a:rPr lang="fr-FR" altLang="en-US" sz="2000" dirty="0" smtClean="0">
                <a:solidFill>
                  <a:srgbClr val="002060"/>
                </a:solidFill>
              </a:rPr>
              <a:t> </a:t>
            </a:r>
            <a:r>
              <a:rPr lang="fr-FR" altLang="en-US" sz="2000" dirty="0" err="1" smtClean="0">
                <a:solidFill>
                  <a:srgbClr val="002060"/>
                </a:solidFill>
              </a:rPr>
              <a:t>need</a:t>
            </a:r>
            <a:r>
              <a:rPr lang="fr-FR" altLang="en-US" sz="2000" dirty="0" smtClean="0">
                <a:solidFill>
                  <a:srgbClr val="002060"/>
                </a:solidFill>
              </a:rPr>
              <a:t> to </a:t>
            </a:r>
            <a:r>
              <a:rPr lang="fr-FR" altLang="en-US" sz="2000" dirty="0" err="1" smtClean="0">
                <a:solidFill>
                  <a:srgbClr val="002060"/>
                </a:solidFill>
              </a:rPr>
              <a:t>be</a:t>
            </a:r>
            <a:r>
              <a:rPr lang="fr-FR" altLang="en-US" sz="2000" dirty="0" smtClean="0">
                <a:solidFill>
                  <a:srgbClr val="002060"/>
                </a:solidFill>
              </a:rPr>
              <a:t> </a:t>
            </a:r>
            <a:r>
              <a:rPr lang="fr-FR" altLang="en-US" sz="2000" dirty="0" err="1" smtClean="0">
                <a:solidFill>
                  <a:srgbClr val="002060"/>
                </a:solidFill>
              </a:rPr>
              <a:t>demonstrated</a:t>
            </a:r>
            <a:r>
              <a:rPr lang="fr-FR" altLang="en-US" sz="2000" dirty="0" smtClean="0">
                <a:solidFill>
                  <a:srgbClr val="002060"/>
                </a:solidFill>
              </a:rPr>
              <a:t> to EDPS </a:t>
            </a:r>
            <a:r>
              <a:rPr lang="fr-FR" altLang="en-US" sz="2000" dirty="0" err="1" smtClean="0">
                <a:solidFill>
                  <a:srgbClr val="002060"/>
                </a:solidFill>
              </a:rPr>
              <a:t>upon</a:t>
            </a:r>
            <a:r>
              <a:rPr lang="fr-FR" altLang="en-US" sz="2000" dirty="0" smtClean="0">
                <a:solidFill>
                  <a:srgbClr val="002060"/>
                </a:solidFill>
              </a:rPr>
              <a:t> </a:t>
            </a:r>
            <a:r>
              <a:rPr lang="fr-FR" altLang="en-US" sz="2000" dirty="0" err="1" smtClean="0">
                <a:solidFill>
                  <a:srgbClr val="002060"/>
                </a:solidFill>
              </a:rPr>
              <a:t>request</a:t>
            </a:r>
            <a:endParaRPr lang="fr-FR" altLang="en-US" sz="2000" dirty="0" smtClean="0">
              <a:solidFill>
                <a:srgbClr val="002060"/>
              </a:solidFill>
            </a:endParaRPr>
          </a:p>
          <a:p>
            <a:pPr>
              <a:buFont typeface="Wingdings" panose="05000000000000000000" pitchFamily="2" charset="2"/>
              <a:buChar char="§"/>
            </a:pPr>
            <a:r>
              <a:rPr lang="fr-FR" altLang="en-US" sz="2400" dirty="0" smtClean="0">
                <a:solidFill>
                  <a:srgbClr val="002060"/>
                </a:solidFill>
              </a:rPr>
              <a:t>For </a:t>
            </a:r>
            <a:r>
              <a:rPr lang="fr-FR" altLang="en-US" sz="2400" dirty="0">
                <a:solidFill>
                  <a:srgbClr val="002060"/>
                </a:solidFill>
              </a:rPr>
              <a:t>standard </a:t>
            </a:r>
            <a:r>
              <a:rPr lang="fr-FR" altLang="en-US" sz="2400" dirty="0" err="1">
                <a:solidFill>
                  <a:srgbClr val="002060"/>
                </a:solidFill>
              </a:rPr>
              <a:t>processings</a:t>
            </a:r>
            <a:r>
              <a:rPr lang="fr-FR" altLang="en-US" sz="2400" dirty="0">
                <a:solidFill>
                  <a:srgbClr val="002060"/>
                </a:solidFill>
              </a:rPr>
              <a:t> &amp; </a:t>
            </a:r>
            <a:r>
              <a:rPr lang="fr-FR" altLang="en-US" sz="2400" dirty="0" err="1">
                <a:solidFill>
                  <a:srgbClr val="002060"/>
                </a:solidFill>
              </a:rPr>
              <a:t>corresponding</a:t>
            </a:r>
            <a:r>
              <a:rPr lang="fr-FR" altLang="en-US" sz="2400" dirty="0">
                <a:solidFill>
                  <a:srgbClr val="002060"/>
                </a:solidFill>
              </a:rPr>
              <a:t> </a:t>
            </a:r>
            <a:r>
              <a:rPr lang="fr-FR" altLang="en-US" sz="2400" dirty="0" err="1">
                <a:solidFill>
                  <a:srgbClr val="002060"/>
                </a:solidFill>
              </a:rPr>
              <a:t>Privacy</a:t>
            </a:r>
            <a:r>
              <a:rPr lang="fr-FR" altLang="en-US" sz="2400" dirty="0">
                <a:solidFill>
                  <a:srgbClr val="002060"/>
                </a:solidFill>
              </a:rPr>
              <a:t> </a:t>
            </a:r>
            <a:r>
              <a:rPr lang="fr-FR" altLang="en-US" sz="2400" dirty="0" err="1">
                <a:solidFill>
                  <a:srgbClr val="002060"/>
                </a:solidFill>
              </a:rPr>
              <a:t>statements</a:t>
            </a:r>
            <a:r>
              <a:rPr lang="fr-FR" altLang="en-US" sz="2400" dirty="0">
                <a:solidFill>
                  <a:srgbClr val="002060"/>
                </a:solidFill>
              </a:rPr>
              <a:t> - </a:t>
            </a:r>
            <a:r>
              <a:rPr lang="fr-FR" altLang="en-US" sz="2400" dirty="0" err="1">
                <a:solidFill>
                  <a:srgbClr val="002060"/>
                </a:solidFill>
              </a:rPr>
              <a:t>get</a:t>
            </a:r>
            <a:r>
              <a:rPr lang="fr-FR" altLang="en-US" sz="2400" dirty="0">
                <a:solidFill>
                  <a:srgbClr val="002060"/>
                </a:solidFill>
              </a:rPr>
              <a:t> </a:t>
            </a:r>
            <a:r>
              <a:rPr lang="fr-FR" altLang="en-US" sz="2400" dirty="0" err="1">
                <a:solidFill>
                  <a:srgbClr val="002060"/>
                </a:solidFill>
              </a:rPr>
              <a:t>inspired</a:t>
            </a:r>
            <a:r>
              <a:rPr lang="fr-FR" altLang="en-US" sz="2400" dirty="0">
                <a:solidFill>
                  <a:srgbClr val="002060"/>
                </a:solidFill>
              </a:rPr>
              <a:t> by </a:t>
            </a:r>
          </a:p>
          <a:p>
            <a:pPr lvl="1">
              <a:buFont typeface="Wingdings" panose="05000000000000000000" pitchFamily="2" charset="2"/>
              <a:buChar char="§"/>
            </a:pPr>
            <a:r>
              <a:rPr lang="fr-FR" altLang="en-US" sz="2000" dirty="0">
                <a:solidFill>
                  <a:srgbClr val="002060"/>
                </a:solidFill>
              </a:rPr>
              <a:t>EDPS: </a:t>
            </a:r>
            <a:r>
              <a:rPr lang="fr-FR" altLang="en-US" sz="2000" dirty="0">
                <a:solidFill>
                  <a:srgbClr val="002060"/>
                </a:solidFill>
                <a:hlinkClick r:id="rId3"/>
              </a:rPr>
              <a:t>https://edps.europa.eu/data-protection/eu-institutions-dpo/dpo-register_en</a:t>
            </a:r>
            <a:r>
              <a:rPr lang="fr-FR" altLang="en-US" sz="2000" dirty="0">
                <a:solidFill>
                  <a:srgbClr val="002060"/>
                </a:solidFill>
              </a:rPr>
              <a:t> </a:t>
            </a:r>
          </a:p>
          <a:p>
            <a:pPr lvl="1">
              <a:buFont typeface="Wingdings" panose="05000000000000000000" pitchFamily="2" charset="2"/>
              <a:buChar char="§"/>
            </a:pPr>
            <a:r>
              <a:rPr lang="fr-FR" altLang="en-US" sz="2000" dirty="0">
                <a:solidFill>
                  <a:srgbClr val="002060"/>
                </a:solidFill>
              </a:rPr>
              <a:t>COM: </a:t>
            </a:r>
            <a:r>
              <a:rPr lang="fr-FR" altLang="en-US" sz="2000" dirty="0">
                <a:solidFill>
                  <a:srgbClr val="002060"/>
                </a:solidFill>
                <a:hlinkClick r:id="rId4"/>
              </a:rPr>
              <a:t>http://ec.europa.eu/dpo-register/search.htm</a:t>
            </a:r>
            <a:r>
              <a:rPr lang="fr-FR" altLang="en-US" sz="2000" dirty="0">
                <a:solidFill>
                  <a:srgbClr val="002060"/>
                </a:solidFill>
              </a:rPr>
              <a:t> </a:t>
            </a:r>
          </a:p>
          <a:p>
            <a:pPr>
              <a:buFont typeface="Wingdings" panose="05000000000000000000" pitchFamily="2" charset="2"/>
              <a:buChar char="Ø"/>
            </a:pPr>
            <a:r>
              <a:rPr lang="fr-FR" altLang="en-US" sz="2400" b="1" dirty="0" smtClean="0">
                <a:solidFill>
                  <a:schemeClr val="accent2"/>
                </a:solidFill>
              </a:rPr>
              <a:t>On substance: </a:t>
            </a:r>
            <a:r>
              <a:rPr lang="fr-FR" altLang="en-US" sz="2400" dirty="0" err="1" smtClean="0">
                <a:solidFill>
                  <a:schemeClr val="accent2"/>
                </a:solidFill>
              </a:rPr>
              <a:t>get</a:t>
            </a:r>
            <a:r>
              <a:rPr lang="fr-FR" altLang="en-US" sz="2400" dirty="0" smtClean="0">
                <a:solidFill>
                  <a:schemeClr val="accent2"/>
                </a:solidFill>
              </a:rPr>
              <a:t> </a:t>
            </a:r>
            <a:r>
              <a:rPr lang="fr-FR" altLang="en-US" sz="2400" dirty="0" err="1" smtClean="0">
                <a:solidFill>
                  <a:schemeClr val="accent2"/>
                </a:solidFill>
              </a:rPr>
              <a:t>inspired</a:t>
            </a:r>
            <a:r>
              <a:rPr lang="fr-FR" altLang="en-US" sz="2400" dirty="0" smtClean="0">
                <a:solidFill>
                  <a:schemeClr val="accent2"/>
                </a:solidFill>
              </a:rPr>
              <a:t> by </a:t>
            </a:r>
            <a:r>
              <a:rPr lang="fr-FR" altLang="en-US" sz="2400" dirty="0" err="1" smtClean="0">
                <a:solidFill>
                  <a:schemeClr val="accent2"/>
                </a:solidFill>
              </a:rPr>
              <a:t>thematic</a:t>
            </a:r>
            <a:r>
              <a:rPr lang="fr-FR" altLang="en-US" sz="2400" dirty="0" smtClean="0">
                <a:solidFill>
                  <a:schemeClr val="accent2"/>
                </a:solidFill>
              </a:rPr>
              <a:t> EDPS Guidelines &amp; </a:t>
            </a:r>
            <a:r>
              <a:rPr lang="fr-FR" altLang="en-US" sz="2400" dirty="0" err="1" smtClean="0">
                <a:solidFill>
                  <a:schemeClr val="accent2"/>
                </a:solidFill>
              </a:rPr>
              <a:t>prior</a:t>
            </a:r>
            <a:r>
              <a:rPr lang="fr-FR" altLang="en-US" sz="2400" dirty="0" smtClean="0">
                <a:solidFill>
                  <a:schemeClr val="accent2"/>
                </a:solidFill>
              </a:rPr>
              <a:t> check opinions</a:t>
            </a:r>
          </a:p>
          <a:p>
            <a:pPr>
              <a:buFont typeface="Wingdings" panose="05000000000000000000" pitchFamily="2" charset="2"/>
              <a:buChar char="Ø"/>
            </a:pPr>
            <a:endParaRPr lang="fr-FR" altLang="en-US" sz="1800" dirty="0">
              <a:solidFill>
                <a:srgbClr val="002060"/>
              </a:solidFill>
            </a:endParaRPr>
          </a:p>
          <a:p>
            <a:pPr>
              <a:buFont typeface="Arial" panose="020B0604020202020204" pitchFamily="34" charset="0"/>
              <a:buChar char="•"/>
            </a:pPr>
            <a:endParaRPr lang="fr-FR" altLang="en-US" sz="1800" dirty="0" smtClean="0">
              <a:solidFill>
                <a:srgbClr val="00B0F0"/>
              </a:solidFill>
            </a:endParaRPr>
          </a:p>
          <a:p>
            <a:pPr marL="0" indent="0">
              <a:buNone/>
            </a:pPr>
            <a:endParaRPr lang="fr-FR" altLang="en-US" sz="1800" dirty="0" smtClean="0">
              <a:solidFill>
                <a:srgbClr val="00B0F0"/>
              </a:solidFill>
            </a:endParaRPr>
          </a:p>
          <a:p>
            <a:pPr marL="0" indent="0">
              <a:buNone/>
            </a:pPr>
            <a:r>
              <a:rPr lang="fr-FR" altLang="en-US" u="sng" dirty="0" smtClean="0">
                <a:solidFill>
                  <a:srgbClr val="FF0000"/>
                </a:solidFill>
              </a:rPr>
              <a:t> </a:t>
            </a:r>
            <a:endParaRPr lang="fr-FR" altLang="en-US" u="sng" dirty="0">
              <a:solidFill>
                <a:srgbClr val="FF0000"/>
              </a:solidFill>
            </a:endParaRPr>
          </a:p>
        </p:txBody>
      </p:sp>
      <p:sp>
        <p:nvSpPr>
          <p:cNvPr id="6148" name="Slide Number Placeholder 3"/>
          <p:cNvSpPr>
            <a:spLocks noGrp="1"/>
          </p:cNvSpPr>
          <p:nvPr>
            <p:ph type="sldNum" sz="quarter" idx="10"/>
          </p:nvPr>
        </p:nvSpPr>
        <p:spPr>
          <a:xfrm>
            <a:off x="292858" y="6430162"/>
            <a:ext cx="2133600" cy="476250"/>
          </a:xfrm>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58ACA5C-EC79-4D27-A2CF-CE5976F0C063}" type="slidenum">
              <a:rPr lang="en-GB" altLang="en-US" sz="1300" smtClean="0"/>
              <a:pPr/>
              <a:t>12</a:t>
            </a:fld>
            <a:endParaRPr lang="en-GB" altLang="en-US" sz="1300" dirty="0" smtClean="0"/>
          </a:p>
        </p:txBody>
      </p:sp>
      <p:sp>
        <p:nvSpPr>
          <p:cNvPr id="6149" name="Rectangle 4"/>
          <p:cNvSpPr>
            <a:spLocks noChangeArrowheads="1"/>
          </p:cNvSpPr>
          <p:nvPr/>
        </p:nvSpPr>
        <p:spPr bwMode="auto">
          <a:xfrm>
            <a:off x="827088" y="1412875"/>
            <a:ext cx="76311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Arial" panose="020B0604020202020204" pitchFamily="34" charset="0"/>
              <a:buChar char="•"/>
            </a:pPr>
            <a:endParaRPr lang="en-US" altLang="en-US" sz="2400"/>
          </a:p>
        </p:txBody>
      </p:sp>
      <p:pic>
        <p:nvPicPr>
          <p:cNvPr id="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087" y="92909"/>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438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b="1" dirty="0" smtClean="0">
                <a:solidFill>
                  <a:schemeClr val="accent2"/>
                </a:solidFill>
              </a:rPr>
              <a:t>	How to </a:t>
            </a:r>
            <a:r>
              <a:rPr lang="fr-FR" sz="3200" b="1" dirty="0" err="1" smtClean="0">
                <a:solidFill>
                  <a:schemeClr val="accent2"/>
                </a:solidFill>
              </a:rPr>
              <a:t>draft</a:t>
            </a:r>
            <a:r>
              <a:rPr lang="fr-FR" sz="3200" b="1" dirty="0" smtClean="0">
                <a:solidFill>
                  <a:schemeClr val="accent2"/>
                </a:solidFill>
              </a:rPr>
              <a:t> </a:t>
            </a:r>
            <a:r>
              <a:rPr lang="fr-FR" sz="3200" b="1" dirty="0" err="1" smtClean="0">
                <a:solidFill>
                  <a:schemeClr val="accent2"/>
                </a:solidFill>
              </a:rPr>
              <a:t>your</a:t>
            </a:r>
            <a:r>
              <a:rPr lang="fr-FR" sz="3200" b="1" dirty="0" smtClean="0">
                <a:solidFill>
                  <a:schemeClr val="accent2"/>
                </a:solidFill>
              </a:rPr>
              <a:t> records?</a:t>
            </a:r>
            <a:endParaRPr lang="en-GB" sz="3200" b="1" dirty="0">
              <a:solidFill>
                <a:schemeClr val="accent2"/>
              </a:solidFill>
            </a:endParaRPr>
          </a:p>
        </p:txBody>
      </p:sp>
      <p:sp>
        <p:nvSpPr>
          <p:cNvPr id="3" name="Content Placeholder 2"/>
          <p:cNvSpPr>
            <a:spLocks noGrp="1"/>
          </p:cNvSpPr>
          <p:nvPr>
            <p:ph type="body" idx="1"/>
          </p:nvPr>
        </p:nvSpPr>
        <p:spPr>
          <a:xfrm>
            <a:off x="539552" y="1343162"/>
            <a:ext cx="8147248" cy="4822688"/>
          </a:xfrm>
        </p:spPr>
        <p:txBody>
          <a:bodyPr>
            <a:normAutofit/>
          </a:bodyPr>
          <a:lstStyle/>
          <a:p>
            <a:pPr>
              <a:buFont typeface="Wingdings" panose="05000000000000000000" pitchFamily="2" charset="2"/>
              <a:buChar char="Ø"/>
            </a:pPr>
            <a:r>
              <a:rPr lang="fr-FR" dirty="0" err="1" smtClean="0">
                <a:solidFill>
                  <a:schemeClr val="accent2"/>
                </a:solidFill>
              </a:rPr>
              <a:t>Take</a:t>
            </a:r>
            <a:r>
              <a:rPr lang="fr-FR" dirty="0" smtClean="0">
                <a:solidFill>
                  <a:schemeClr val="accent2"/>
                </a:solidFill>
              </a:rPr>
              <a:t> </a:t>
            </a:r>
            <a:r>
              <a:rPr lang="fr-FR" b="1" dirty="0" err="1" smtClean="0">
                <a:solidFill>
                  <a:schemeClr val="accent2"/>
                </a:solidFill>
              </a:rPr>
              <a:t>current</a:t>
            </a:r>
            <a:r>
              <a:rPr lang="fr-FR" b="1" dirty="0" smtClean="0">
                <a:solidFill>
                  <a:schemeClr val="accent2"/>
                </a:solidFill>
              </a:rPr>
              <a:t> notifications </a:t>
            </a:r>
            <a:r>
              <a:rPr lang="fr-FR" dirty="0" smtClean="0">
                <a:solidFill>
                  <a:schemeClr val="accent2"/>
                </a:solidFill>
              </a:rPr>
              <a:t>(Art.25/27)</a:t>
            </a:r>
          </a:p>
          <a:p>
            <a:pPr>
              <a:buFont typeface="Wingdings" panose="05000000000000000000" pitchFamily="2" charset="2"/>
              <a:buChar char="Ø"/>
            </a:pPr>
            <a:r>
              <a:rPr lang="fr-FR" b="1" dirty="0" smtClean="0">
                <a:solidFill>
                  <a:schemeClr val="accent2"/>
                </a:solidFill>
              </a:rPr>
              <a:t>Use the EDPS ‘records’ </a:t>
            </a:r>
            <a:r>
              <a:rPr lang="fr-FR" b="1" dirty="0" err="1" smtClean="0">
                <a:solidFill>
                  <a:schemeClr val="accent2"/>
                </a:solidFill>
              </a:rPr>
              <a:t>template</a:t>
            </a:r>
            <a:r>
              <a:rPr lang="fr-FR" b="1" dirty="0" smtClean="0">
                <a:solidFill>
                  <a:schemeClr val="accent2"/>
                </a:solidFill>
              </a:rPr>
              <a:t> &amp; </a:t>
            </a:r>
            <a:r>
              <a:rPr lang="fr-FR" b="1" dirty="0" err="1" smtClean="0">
                <a:solidFill>
                  <a:schemeClr val="accent2"/>
                </a:solidFill>
              </a:rPr>
              <a:t>adapt</a:t>
            </a:r>
            <a:r>
              <a:rPr lang="fr-FR" b="1" dirty="0" smtClean="0">
                <a:solidFill>
                  <a:schemeClr val="accent2"/>
                </a:solidFill>
              </a:rPr>
              <a:t> to </a:t>
            </a:r>
            <a:r>
              <a:rPr lang="fr-FR" b="1" dirty="0" err="1" smtClean="0">
                <a:solidFill>
                  <a:schemeClr val="accent2"/>
                </a:solidFill>
              </a:rPr>
              <a:t>your</a:t>
            </a:r>
            <a:r>
              <a:rPr lang="fr-FR" b="1" dirty="0" smtClean="0">
                <a:solidFill>
                  <a:schemeClr val="accent2"/>
                </a:solidFill>
              </a:rPr>
              <a:t> institution</a:t>
            </a:r>
          </a:p>
          <a:p>
            <a:pPr>
              <a:buFont typeface="Wingdings" panose="05000000000000000000" pitchFamily="2" charset="2"/>
              <a:buChar char="Ø"/>
            </a:pPr>
            <a:r>
              <a:rPr lang="fr-FR" b="1" dirty="0" err="1" smtClean="0">
                <a:solidFill>
                  <a:schemeClr val="accent2"/>
                </a:solidFill>
              </a:rPr>
              <a:t>Fill</a:t>
            </a:r>
            <a:r>
              <a:rPr lang="fr-FR" b="1" dirty="0" smtClean="0">
                <a:solidFill>
                  <a:schemeClr val="accent2"/>
                </a:solidFill>
              </a:rPr>
              <a:t> in </a:t>
            </a:r>
            <a:r>
              <a:rPr lang="fr-FR" b="1" dirty="0" err="1" smtClean="0">
                <a:solidFill>
                  <a:schemeClr val="accent2"/>
                </a:solidFill>
              </a:rPr>
              <a:t>each</a:t>
            </a:r>
            <a:r>
              <a:rPr lang="fr-FR" b="1" dirty="0" smtClean="0">
                <a:solidFill>
                  <a:schemeClr val="accent2"/>
                </a:solidFill>
              </a:rPr>
              <a:t> item </a:t>
            </a:r>
            <a:r>
              <a:rPr lang="fr-FR" dirty="0" err="1" smtClean="0">
                <a:solidFill>
                  <a:schemeClr val="accent2"/>
                </a:solidFill>
              </a:rPr>
              <a:t>with</a:t>
            </a:r>
            <a:r>
              <a:rPr lang="fr-FR" dirty="0" smtClean="0">
                <a:solidFill>
                  <a:schemeClr val="accent2"/>
                </a:solidFill>
              </a:rPr>
              <a:t> the relevant information and update information</a:t>
            </a:r>
          </a:p>
          <a:p>
            <a:pPr lvl="1">
              <a:buFont typeface="Wingdings" panose="05000000000000000000" pitchFamily="2" charset="2"/>
              <a:buChar char="Ø"/>
            </a:pPr>
            <a:r>
              <a:rPr lang="fr-FR" dirty="0" smtClean="0"/>
              <a:t>by Controller – in practice </a:t>
            </a:r>
            <a:r>
              <a:rPr lang="fr-FR" dirty="0" err="1" smtClean="0"/>
              <a:t>Director</a:t>
            </a:r>
            <a:r>
              <a:rPr lang="fr-FR" dirty="0" smtClean="0"/>
              <a:t>, </a:t>
            </a:r>
            <a:r>
              <a:rPr lang="fr-FR" dirty="0" err="1" smtClean="0"/>
              <a:t>HoU</a:t>
            </a:r>
            <a:endParaRPr lang="fr-FR" dirty="0" smtClean="0">
              <a:solidFill>
                <a:schemeClr val="accent2"/>
              </a:solidFill>
            </a:endParaRPr>
          </a:p>
          <a:p>
            <a:pPr marL="0" indent="0">
              <a:buNone/>
            </a:pPr>
            <a:endParaRPr lang="en-GB" sz="1900" b="1" dirty="0" smtClean="0">
              <a:solidFill>
                <a:srgbClr val="0070C0"/>
              </a:solidFill>
            </a:endParaRPr>
          </a:p>
          <a:p>
            <a:pPr marL="0" indent="0">
              <a:buNone/>
            </a:pPr>
            <a:r>
              <a:rPr lang="en-GB" sz="1900" b="1" dirty="0" smtClean="0">
                <a:solidFill>
                  <a:srgbClr val="0070C0"/>
                </a:solidFill>
              </a:rPr>
              <a:t>EDPS toolkit “</a:t>
            </a:r>
            <a:r>
              <a:rPr lang="en-GB" sz="1900" b="1" dirty="0">
                <a:solidFill>
                  <a:srgbClr val="0070C0"/>
                </a:solidFill>
              </a:rPr>
              <a:t>Accountability on the ground: Provisional guidance on documenting processing operations for EU institutions, bodies and agencies (6 Feb 2018)”</a:t>
            </a:r>
            <a:endParaRPr lang="fr-FR" altLang="en-US" sz="1900" b="1" dirty="0">
              <a:solidFill>
                <a:srgbClr val="0070C0"/>
              </a:solidFill>
            </a:endParaRPr>
          </a:p>
          <a:p>
            <a:pPr marL="0" indent="0">
              <a:buNone/>
            </a:pPr>
            <a:r>
              <a:rPr lang="fr-FR" altLang="en-US" sz="1900" dirty="0">
                <a:hlinkClick r:id="rId2"/>
              </a:rPr>
              <a:t>https://edps.europa.eu/data-protection/our-work/our-work-by-type/guidelines_en</a:t>
            </a:r>
            <a:endParaRPr lang="fr-FR" altLang="en-US" sz="1900" dirty="0"/>
          </a:p>
          <a:p>
            <a:pPr>
              <a:buFont typeface="Wingdings" panose="05000000000000000000" pitchFamily="2" charset="2"/>
              <a:buChar char="Ø"/>
            </a:pPr>
            <a:endParaRPr lang="fr-FR" dirty="0" smtClean="0">
              <a:solidFill>
                <a:schemeClr val="accent2"/>
              </a:solidFill>
            </a:endParaRPr>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13</a:t>
            </a:fld>
            <a:endParaRPr lang="en-GB" altLang="en-US"/>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16632"/>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3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16"/>
            <a:ext cx="8229600" cy="1143000"/>
          </a:xfrm>
        </p:spPr>
        <p:txBody>
          <a:bodyPr/>
          <a:lstStyle/>
          <a:p>
            <a:r>
              <a:rPr lang="fr-FR" sz="3600" b="1" dirty="0" err="1" smtClean="0">
                <a:solidFill>
                  <a:schemeClr val="accent2"/>
                </a:solidFill>
              </a:rPr>
              <a:t>Step</a:t>
            </a:r>
            <a:r>
              <a:rPr lang="fr-FR" sz="3600" b="1" dirty="0" smtClean="0">
                <a:solidFill>
                  <a:schemeClr val="accent2"/>
                </a:solidFill>
              </a:rPr>
              <a:t> by </a:t>
            </a:r>
            <a:r>
              <a:rPr lang="fr-FR" sz="3600" b="1" dirty="0" err="1" smtClean="0">
                <a:solidFill>
                  <a:schemeClr val="accent2"/>
                </a:solidFill>
              </a:rPr>
              <a:t>step</a:t>
            </a:r>
            <a:r>
              <a:rPr lang="fr-FR" sz="3600" b="1" dirty="0" smtClean="0">
                <a:solidFill>
                  <a:schemeClr val="accent2"/>
                </a:solidFill>
              </a:rPr>
              <a:t>: </a:t>
            </a:r>
            <a:br>
              <a:rPr lang="fr-FR" sz="3600" b="1" dirty="0" smtClean="0">
                <a:solidFill>
                  <a:schemeClr val="accent2"/>
                </a:solidFill>
              </a:rPr>
            </a:br>
            <a:r>
              <a:rPr lang="fr-FR" sz="3600" b="1" dirty="0" err="1" smtClean="0">
                <a:solidFill>
                  <a:schemeClr val="accent2"/>
                </a:solidFill>
              </a:rPr>
              <a:t>Take</a:t>
            </a:r>
            <a:r>
              <a:rPr lang="fr-FR" sz="3600" b="1" dirty="0" smtClean="0">
                <a:solidFill>
                  <a:schemeClr val="accent2"/>
                </a:solidFill>
              </a:rPr>
              <a:t> </a:t>
            </a:r>
            <a:r>
              <a:rPr lang="fr-FR" sz="3600" b="1" dirty="0" err="1" smtClean="0">
                <a:solidFill>
                  <a:schemeClr val="accent2"/>
                </a:solidFill>
              </a:rPr>
              <a:t>current</a:t>
            </a:r>
            <a:r>
              <a:rPr lang="fr-FR" sz="3600" b="1" dirty="0" smtClean="0">
                <a:solidFill>
                  <a:schemeClr val="accent2"/>
                </a:solidFill>
              </a:rPr>
              <a:t> Notification</a:t>
            </a:r>
            <a:endParaRPr lang="en-GB" sz="3600" b="1" dirty="0">
              <a:solidFill>
                <a:schemeClr val="accent2"/>
              </a:solidFill>
            </a:endParaRPr>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14</a:t>
            </a:fld>
            <a:endParaRPr lang="en-GB" altLang="en-US"/>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193815517"/>
              </p:ext>
            </p:extLst>
          </p:nvPr>
        </p:nvGraphicFramePr>
        <p:xfrm>
          <a:off x="1259632" y="1189443"/>
          <a:ext cx="4392488" cy="5528475"/>
        </p:xfrm>
        <a:graphic>
          <a:graphicData uri="http://schemas.openxmlformats.org/drawingml/2006/table">
            <a:tbl>
              <a:tblPr/>
              <a:tblGrid>
                <a:gridCol w="4392488"/>
              </a:tblGrid>
              <a:tr h="465142">
                <a:tc>
                  <a:txBody>
                    <a:bodyPr/>
                    <a:lstStyle/>
                    <a:p>
                      <a:pPr algn="ctr" fontAlgn="ctr"/>
                      <a:r>
                        <a:rPr lang="en-GB" sz="900" b="1" i="0" u="none" strike="noStrike" dirty="0">
                          <a:effectLst/>
                          <a:latin typeface="Arial" panose="020B0604020202020204" pitchFamily="34" charset="0"/>
                        </a:rPr>
                        <a:t/>
                      </a:r>
                      <a:br>
                        <a:rPr lang="en-GB" sz="900" b="1" i="0" u="none" strike="noStrike" dirty="0">
                          <a:effectLst/>
                          <a:latin typeface="Arial" panose="020B0604020202020204" pitchFamily="34" charset="0"/>
                        </a:rPr>
                      </a:br>
                      <a:r>
                        <a:rPr lang="en-GB" sz="900" b="1" i="0" u="none" strike="noStrike" dirty="0">
                          <a:effectLst/>
                          <a:latin typeface="Arial" panose="020B0604020202020204" pitchFamily="34" charset="0"/>
                        </a:rPr>
                        <a:t>INFORMATION TO BE GIVEN</a:t>
                      </a:r>
                      <a:r>
                        <a:rPr lang="en-GB" sz="900" b="0" i="0" u="none" strike="noStrike" dirty="0">
                          <a:effectLst/>
                          <a:latin typeface="Arial" panose="020B0604020202020204" pitchFamily="34" charset="0"/>
                        </a:rPr>
                        <a:t>(2)</a:t>
                      </a:r>
                      <a:br>
                        <a:rPr lang="en-GB" sz="900" b="0" i="0" u="none" strike="noStrike" dirty="0">
                          <a:effectLst/>
                          <a:latin typeface="Arial" panose="020B0604020202020204" pitchFamily="34" charset="0"/>
                        </a:rPr>
                      </a:br>
                      <a:endParaRPr lang="en-GB" sz="900" b="1" i="0" u="none" strike="noStrike" dirty="0">
                        <a:effectLst/>
                        <a:latin typeface="Arial" panose="020B0604020202020204" pitchFamily="34" charset="0"/>
                      </a:endParaRP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25844">
                <a:tc>
                  <a:txBody>
                    <a:bodyPr/>
                    <a:lstStyle/>
                    <a:p>
                      <a:pPr algn="r" fontAlgn="ctr"/>
                      <a:r>
                        <a:rPr lang="en-GB" sz="900" b="0" i="1" u="none" strike="noStrike" dirty="0">
                          <a:effectLst/>
                          <a:latin typeface="Arial" panose="020B0604020202020204" pitchFamily="34" charset="0"/>
                        </a:rPr>
                        <a:t>(2) Please attach all necessary backup documents</a:t>
                      </a: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25844">
                <a:tc>
                  <a:txBody>
                    <a:bodyPr/>
                    <a:lstStyle/>
                    <a:p>
                      <a:pPr algn="l" fontAlgn="ctr"/>
                      <a:r>
                        <a:rPr lang="en-GB" sz="900" b="0" i="0" u="none" strike="noStrike" dirty="0">
                          <a:effectLst/>
                          <a:latin typeface="Arial" panose="020B0604020202020204" pitchFamily="34" charset="0"/>
                        </a:rPr>
                        <a:t> </a:t>
                      </a:r>
                      <a:r>
                        <a:rPr lang="en-GB" sz="900" b="1" i="0" u="none" strike="noStrike" dirty="0">
                          <a:effectLst/>
                          <a:latin typeface="Arial" panose="020B0604020202020204" pitchFamily="34" charset="0"/>
                        </a:rPr>
                        <a:t>1/ Name and </a:t>
                      </a:r>
                      <a:r>
                        <a:rPr lang="en-GB" sz="900" b="1" i="0" u="none" strike="noStrike" dirty="0" err="1">
                          <a:effectLst/>
                          <a:latin typeface="Arial" panose="020B0604020202020204" pitchFamily="34" charset="0"/>
                        </a:rPr>
                        <a:t>adress</a:t>
                      </a:r>
                      <a:r>
                        <a:rPr lang="en-GB" sz="900" b="1" i="0" u="none" strike="noStrike" dirty="0">
                          <a:effectLst/>
                          <a:latin typeface="Arial" panose="020B0604020202020204" pitchFamily="34" charset="0"/>
                        </a:rPr>
                        <a:t> of the controller</a:t>
                      </a:r>
                      <a:endParaRPr lang="en-GB" sz="900" b="0" i="0" u="none" strike="noStrike" dirty="0">
                        <a:effectLst/>
                        <a:latin typeface="Arial" panose="020B0604020202020204" pitchFamily="34" charset="0"/>
                      </a:endParaRP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86239">
                <a:tc>
                  <a:txBody>
                    <a:bodyPr/>
                    <a:lstStyle/>
                    <a:p>
                      <a:pPr algn="l" fontAlgn="t"/>
                      <a:r>
                        <a:rPr lang="en-GB" sz="900" b="0" i="0" u="none" strike="noStrike" dirty="0" smtClean="0">
                          <a:effectLst/>
                          <a:latin typeface="Arial" panose="020B0604020202020204" pitchFamily="34" charset="0"/>
                        </a:rPr>
                        <a:t> </a:t>
                      </a:r>
                      <a:r>
                        <a:rPr lang="en-GB" sz="900" b="0" i="0" u="none" strike="noStrike" dirty="0">
                          <a:effectLst/>
                          <a:latin typeface="Arial" panose="020B0604020202020204" pitchFamily="34" charset="0"/>
                        </a:rPr>
                        <a:t>Executive Director</a:t>
                      </a:r>
                      <a:br>
                        <a:rPr lang="en-GB" sz="900" b="0" i="0" u="none" strike="noStrike" dirty="0">
                          <a:effectLst/>
                          <a:latin typeface="Arial" panose="020B0604020202020204" pitchFamily="34" charset="0"/>
                        </a:rPr>
                      </a:br>
                      <a:r>
                        <a:rPr lang="en-GB" sz="900" b="0" i="0" u="none" strike="noStrike" dirty="0" smtClean="0">
                          <a:effectLst/>
                          <a:latin typeface="Arial" panose="020B0604020202020204" pitchFamily="34" charset="0"/>
                        </a:rPr>
                        <a:t>EU institution XXX</a:t>
                      </a:r>
                      <a:endParaRPr lang="en-GB" sz="900" b="0" i="0" u="none" strike="noStrike" dirty="0">
                        <a:effectLst/>
                        <a:latin typeface="Arial" panose="020B0604020202020204" pitchFamily="34" charset="0"/>
                      </a:endParaRP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45976">
                <a:tc>
                  <a:txBody>
                    <a:bodyPr/>
                    <a:lstStyle/>
                    <a:p>
                      <a:pPr algn="l" fontAlgn="ctr"/>
                      <a:r>
                        <a:rPr lang="en-GB" sz="900" b="1" i="0" u="none" strike="noStrike" dirty="0">
                          <a:effectLst/>
                          <a:latin typeface="Arial" panose="020B0604020202020204" pitchFamily="34" charset="0"/>
                        </a:rPr>
                        <a:t> 2/ Organisational parts of the institution or body entrusted with the processing of personal data</a:t>
                      </a: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88392">
                <a:tc>
                  <a:txBody>
                    <a:bodyPr/>
                    <a:lstStyle/>
                    <a:p>
                      <a:pPr algn="l" fontAlgn="t"/>
                      <a:r>
                        <a:rPr lang="en-GB" sz="900" b="0" i="0" u="none" strike="noStrike" dirty="0" smtClean="0">
                          <a:effectLst/>
                          <a:latin typeface="Arial" panose="020B0604020202020204" pitchFamily="34" charset="0"/>
                        </a:rPr>
                        <a:t>Administration </a:t>
                      </a:r>
                      <a:r>
                        <a:rPr lang="en-GB" sz="900" b="0" i="0" u="none" strike="noStrike" dirty="0">
                          <a:effectLst/>
                          <a:latin typeface="Arial" panose="020B0604020202020204" pitchFamily="34" charset="0"/>
                        </a:rPr>
                        <a:t>Department (ADMIN), more specifically HR unit</a:t>
                      </a: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25844">
                <a:tc>
                  <a:txBody>
                    <a:bodyPr/>
                    <a:lstStyle/>
                    <a:p>
                      <a:pPr algn="l" fontAlgn="ctr"/>
                      <a:r>
                        <a:rPr lang="en-GB" sz="900" b="1" i="0" u="none" strike="noStrike" dirty="0">
                          <a:effectLst/>
                          <a:latin typeface="Arial" panose="020B0604020202020204" pitchFamily="34" charset="0"/>
                        </a:rPr>
                        <a:t> 3/ Name of the processing</a:t>
                      </a: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88392">
                <a:tc>
                  <a:txBody>
                    <a:bodyPr/>
                    <a:lstStyle/>
                    <a:p>
                      <a:pPr algn="l" fontAlgn="t"/>
                      <a:r>
                        <a:rPr lang="en-GB" sz="900" b="0" i="0" u="none" strike="noStrike" dirty="0">
                          <a:effectLst/>
                          <a:latin typeface="Arial" panose="020B0604020202020204" pitchFamily="34" charset="0"/>
                        </a:rPr>
                        <a:t>Health Data of Staff </a:t>
                      </a:r>
                      <a:r>
                        <a:rPr lang="en-GB" sz="900" b="0" i="0" u="none" strike="noStrike" dirty="0" smtClean="0">
                          <a:effectLst/>
                          <a:latin typeface="Arial" panose="020B0604020202020204" pitchFamily="34" charset="0"/>
                        </a:rPr>
                        <a:t>employed</a:t>
                      </a:r>
                      <a:endParaRPr lang="en-GB" sz="900" b="0" i="0" u="none" strike="noStrike" dirty="0">
                        <a:effectLst/>
                        <a:latin typeface="Arial" panose="020B0604020202020204" pitchFamily="34" charset="0"/>
                      </a:endParaRP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25844">
                <a:tc>
                  <a:txBody>
                    <a:bodyPr/>
                    <a:lstStyle/>
                    <a:p>
                      <a:pPr algn="l" fontAlgn="ctr"/>
                      <a:r>
                        <a:rPr lang="en-GB" sz="900" b="0" i="0" u="none" strike="noStrike" dirty="0">
                          <a:effectLst/>
                          <a:latin typeface="Arial" panose="020B0604020202020204" pitchFamily="34" charset="0"/>
                        </a:rPr>
                        <a:t> </a:t>
                      </a:r>
                      <a:r>
                        <a:rPr lang="en-GB" sz="900" b="1" i="0" u="none" strike="noStrike" dirty="0">
                          <a:effectLst/>
                          <a:latin typeface="Arial" panose="020B0604020202020204" pitchFamily="34" charset="0"/>
                        </a:rPr>
                        <a:t>4/ Purpose or purposes of the processing</a:t>
                      </a:r>
                      <a:endParaRPr lang="en-GB" sz="900" b="0" i="0" u="none" strike="noStrike" dirty="0">
                        <a:effectLst/>
                        <a:latin typeface="Arial" panose="020B0604020202020204" pitchFamily="34" charset="0"/>
                      </a:endParaRP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88392">
                <a:tc>
                  <a:txBody>
                    <a:bodyPr/>
                    <a:lstStyle/>
                    <a:p>
                      <a:pPr algn="l" fontAlgn="t"/>
                      <a:r>
                        <a:rPr lang="en-GB" sz="900" b="0" i="0" u="none" strike="noStrike" dirty="0" err="1">
                          <a:effectLst/>
                          <a:latin typeface="Arial" panose="020B0604020202020204" pitchFamily="34" charset="0"/>
                        </a:rPr>
                        <a:t>Fulfillment</a:t>
                      </a:r>
                      <a:r>
                        <a:rPr lang="en-GB" sz="900" b="0" i="0" u="none" strike="noStrike" dirty="0">
                          <a:effectLst/>
                          <a:latin typeface="Arial" panose="020B0604020202020204" pitchFamily="34" charset="0"/>
                        </a:rPr>
                        <a:t> of legal requirement as per the Staff Regulations upon engagement and on annual basis as well as the development of a preventive culture with respect to health.</a:t>
                      </a: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25844">
                <a:tc>
                  <a:txBody>
                    <a:bodyPr/>
                    <a:lstStyle/>
                    <a:p>
                      <a:pPr algn="l" fontAlgn="ctr"/>
                      <a:r>
                        <a:rPr lang="en-GB" sz="900" b="0" i="0" u="none" strike="noStrike" dirty="0">
                          <a:effectLst/>
                          <a:latin typeface="Arial" panose="020B0604020202020204" pitchFamily="34" charset="0"/>
                        </a:rPr>
                        <a:t> </a:t>
                      </a:r>
                      <a:r>
                        <a:rPr lang="en-GB" sz="900" b="1" i="0" u="none" strike="noStrike" dirty="0">
                          <a:effectLst/>
                          <a:latin typeface="Arial" panose="020B0604020202020204" pitchFamily="34" charset="0"/>
                        </a:rPr>
                        <a:t>5/ Description of the category or categories of data subjects</a:t>
                      </a:r>
                      <a:endParaRPr lang="en-GB" sz="900" b="0" i="0" u="none" strike="noStrike" dirty="0">
                        <a:effectLst/>
                        <a:latin typeface="Arial" panose="020B0604020202020204" pitchFamily="34" charset="0"/>
                      </a:endParaRP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88392">
                <a:tc>
                  <a:txBody>
                    <a:bodyPr/>
                    <a:lstStyle/>
                    <a:p>
                      <a:pPr algn="l" fontAlgn="t"/>
                      <a:r>
                        <a:rPr lang="en-GB" sz="900" b="0" i="0" u="none" strike="noStrike" smtClean="0">
                          <a:effectLst/>
                          <a:latin typeface="Arial" panose="020B0604020202020204" pitchFamily="34" charset="0"/>
                        </a:rPr>
                        <a:t>XXX </a:t>
                      </a:r>
                      <a:r>
                        <a:rPr lang="en-GB" sz="900" b="0" i="0" u="none" strike="noStrike" dirty="0">
                          <a:effectLst/>
                          <a:latin typeface="Arial" panose="020B0604020202020204" pitchFamily="34" charset="0"/>
                        </a:rPr>
                        <a:t>statutory and non statutory staff</a:t>
                      </a: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88392">
                <a:tc>
                  <a:txBody>
                    <a:bodyPr/>
                    <a:lstStyle/>
                    <a:p>
                      <a:pPr algn="l" fontAlgn="t"/>
                      <a:r>
                        <a:rPr lang="en-GB" sz="900" b="0" i="0" u="none" strike="noStrike" dirty="0">
                          <a:effectLst/>
                          <a:latin typeface="Arial" panose="020B0604020202020204" pitchFamily="34" charset="0"/>
                        </a:rPr>
                        <a:t> </a:t>
                      </a: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45976">
                <a:tc>
                  <a:txBody>
                    <a:bodyPr/>
                    <a:lstStyle/>
                    <a:p>
                      <a:pPr algn="l" fontAlgn="ctr"/>
                      <a:r>
                        <a:rPr lang="en-GB" sz="900" b="1" i="0" u="none" strike="noStrike" dirty="0">
                          <a:effectLst/>
                          <a:latin typeface="Arial" panose="020B0604020202020204" pitchFamily="34" charset="0"/>
                        </a:rPr>
                        <a:t> 6/ Description of the data or categories of data</a:t>
                      </a:r>
                      <a:r>
                        <a:rPr lang="en-GB" sz="900" b="1" i="1" u="none" strike="noStrike" dirty="0">
                          <a:effectLst/>
                          <a:latin typeface="Arial" panose="020B0604020202020204" pitchFamily="34" charset="0"/>
                        </a:rPr>
                        <a:t>(including, if applicable, special categories of data (article 10) and/or origin of data)</a:t>
                      </a:r>
                      <a:endParaRPr lang="en-GB" sz="900" b="1" i="0" u="none" strike="noStrike" dirty="0">
                        <a:effectLst/>
                        <a:latin typeface="Arial" panose="020B0604020202020204" pitchFamily="34" charset="0"/>
                      </a:endParaRP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26501">
                <a:tc>
                  <a:txBody>
                    <a:bodyPr/>
                    <a:lstStyle/>
                    <a:p>
                      <a:pPr algn="l" fontAlgn="t"/>
                      <a:r>
                        <a:rPr lang="en-GB" sz="900" b="0" i="0" u="none" strike="noStrike" dirty="0">
                          <a:effectLst/>
                          <a:latin typeface="Arial" panose="020B0604020202020204" pitchFamily="34" charset="0"/>
                        </a:rPr>
                        <a:t>The patient’s name and first name; the doctor's name and first name; where the patient is staying; the foreseeable duration of the incapacity for work, specifying the start and end dates; Ability to work certificate (pre-recruitment). Please refer to </a:t>
                      </a:r>
                      <a:r>
                        <a:rPr lang="en-GB" sz="900" b="0" i="0" u="none" strike="noStrike" dirty="0" smtClean="0">
                          <a:effectLst/>
                          <a:latin typeface="Arial" panose="020B0604020202020204" pitchFamily="34" charset="0"/>
                        </a:rPr>
                        <a:t>the </a:t>
                      </a:r>
                      <a:r>
                        <a:rPr lang="en-GB" sz="900" b="0" i="0" u="none" strike="noStrike" dirty="0">
                          <a:effectLst/>
                          <a:latin typeface="Arial" panose="020B0604020202020204" pitchFamily="34" charset="0"/>
                        </a:rPr>
                        <a:t>policy for the processing of health data for more details.</a:t>
                      </a:r>
                      <a:br>
                        <a:rPr lang="en-GB" sz="900" b="0" i="0" u="none" strike="noStrike" dirty="0">
                          <a:effectLst/>
                          <a:latin typeface="Arial" panose="020B0604020202020204" pitchFamily="34" charset="0"/>
                        </a:rPr>
                      </a:br>
                      <a:r>
                        <a:rPr lang="en-GB" sz="900" b="0" i="0" u="none" strike="noStrike" dirty="0">
                          <a:effectLst/>
                          <a:latin typeface="Arial" panose="020B0604020202020204" pitchFamily="34" charset="0"/>
                        </a:rPr>
                        <a:t/>
                      </a:r>
                      <a:br>
                        <a:rPr lang="en-GB" sz="900" b="0" i="0" u="none" strike="noStrike" dirty="0">
                          <a:effectLst/>
                          <a:latin typeface="Arial" panose="020B0604020202020204" pitchFamily="34" charset="0"/>
                        </a:rPr>
                      </a:br>
                      <a:endParaRPr lang="en-GB" sz="900" b="0" i="0" u="none" strike="noStrike" dirty="0">
                        <a:effectLst/>
                        <a:latin typeface="Arial" panose="020B0604020202020204" pitchFamily="34" charset="0"/>
                      </a:endParaRPr>
                    </a:p>
                  </a:txBody>
                  <a:tcPr marL="5798" marR="5798" marT="5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25844">
                <a:tc>
                  <a:txBody>
                    <a:bodyPr/>
                    <a:lstStyle/>
                    <a:p>
                      <a:pPr algn="l" fontAlgn="ctr"/>
                      <a:r>
                        <a:rPr lang="en-GB" sz="900" b="1" i="0" u="none" strike="noStrike" dirty="0">
                          <a:effectLst/>
                          <a:latin typeface="Arial" panose="020B0604020202020204" pitchFamily="34" charset="0"/>
                        </a:rPr>
                        <a:t> 7/ Information to be given to data subjects</a:t>
                      </a:r>
                    </a:p>
                  </a:txBody>
                  <a:tcPr marL="5798" marR="5798" marT="5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88392">
                <a:tc>
                  <a:txBody>
                    <a:bodyPr/>
                    <a:lstStyle/>
                    <a:p>
                      <a:pPr algn="l" fontAlgn="b"/>
                      <a:r>
                        <a:rPr lang="en-GB" sz="900" b="0" i="0" u="none" strike="noStrike" dirty="0">
                          <a:solidFill>
                            <a:srgbClr val="000000"/>
                          </a:solidFill>
                          <a:effectLst/>
                          <a:latin typeface="Arial" panose="020B0604020202020204" pitchFamily="34" charset="0"/>
                        </a:rPr>
                        <a:t>Staff is informed about the procedures via intranet announcement.</a:t>
                      </a:r>
                    </a:p>
                  </a:txBody>
                  <a:tcPr marL="5798" marR="5798" marT="57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78" y="85381"/>
            <a:ext cx="1281910" cy="108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96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379"/>
            <a:ext cx="8274477" cy="1383902"/>
          </a:xfrm>
        </p:spPr>
        <p:txBody>
          <a:bodyPr/>
          <a:lstStyle/>
          <a:p>
            <a:r>
              <a:rPr lang="fr-FR" sz="3600" b="1" dirty="0" smtClean="0">
                <a:solidFill>
                  <a:schemeClr val="accent2"/>
                </a:solidFill>
              </a:rPr>
              <a:t>Check </a:t>
            </a:r>
            <a:r>
              <a:rPr lang="fr-FR" sz="3600" b="1" dirty="0" err="1" smtClean="0">
                <a:solidFill>
                  <a:schemeClr val="accent2"/>
                </a:solidFill>
              </a:rPr>
              <a:t>template</a:t>
            </a:r>
            <a:r>
              <a:rPr lang="fr-FR" sz="3600" b="1" dirty="0">
                <a:solidFill>
                  <a:schemeClr val="accent2"/>
                </a:solidFill>
              </a:rPr>
              <a:t> </a:t>
            </a:r>
            <a:r>
              <a:rPr lang="fr-FR" sz="3600" b="1" dirty="0" smtClean="0">
                <a:solidFill>
                  <a:schemeClr val="accent2"/>
                </a:solidFill>
              </a:rPr>
              <a:t>– items of information (1-13) - exemple</a:t>
            </a:r>
            <a:endParaRPr lang="en-GB" sz="3600" b="1" dirty="0">
              <a:solidFill>
                <a:schemeClr val="accent2"/>
              </a:solidFill>
            </a:endParaRPr>
          </a:p>
        </p:txBody>
      </p:sp>
      <p:sp>
        <p:nvSpPr>
          <p:cNvPr id="3" name="Content Placeholder 2"/>
          <p:cNvSpPr>
            <a:spLocks noGrp="1"/>
          </p:cNvSpPr>
          <p:nvPr>
            <p:ph type="body" idx="1"/>
          </p:nvPr>
        </p:nvSpPr>
        <p:spPr>
          <a:xfrm>
            <a:off x="312737" y="1492508"/>
            <a:ext cx="8518525" cy="4525962"/>
          </a:xfrm>
        </p:spPr>
        <p:txBody>
          <a:bodyPr/>
          <a:lstStyle/>
          <a:p>
            <a:pPr marL="0" indent="0">
              <a:buNone/>
            </a:pPr>
            <a:r>
              <a:rPr lang="en-GB" sz="800" b="1" dirty="0" smtClean="0"/>
              <a:t>                    </a:t>
            </a:r>
          </a:p>
          <a:p>
            <a:pPr marL="0" indent="0">
              <a:buNone/>
            </a:pPr>
            <a:r>
              <a:rPr lang="en-GB" sz="1200" b="1" dirty="0" smtClean="0"/>
              <a:t>                     Annex 1 – Template for records and compliance check </a:t>
            </a:r>
            <a:r>
              <a:rPr lang="en-GB" sz="1200" dirty="0" smtClean="0"/>
              <a:t>(based on EDPS draft guidelines)</a:t>
            </a:r>
          </a:p>
          <a:p>
            <a:pPr marL="0" indent="0">
              <a:buNone/>
            </a:pPr>
            <a:endParaRPr lang="fr-FR" sz="1000" dirty="0" smtClean="0"/>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15</a:t>
            </a:fld>
            <a:endParaRPr lang="en-GB" altLang="en-US"/>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90" y="171379"/>
            <a:ext cx="1281910" cy="108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441803024"/>
              </p:ext>
            </p:extLst>
          </p:nvPr>
        </p:nvGraphicFramePr>
        <p:xfrm>
          <a:off x="628650" y="2028158"/>
          <a:ext cx="7886700" cy="4084765"/>
        </p:xfrm>
        <a:graphic>
          <a:graphicData uri="http://schemas.openxmlformats.org/drawingml/2006/table">
            <a:tbl>
              <a:tblPr firstRow="1" firstCol="1" bandRow="1">
                <a:tableStyleId>{21E4AEA4-8DFA-4A89-87EB-49C32662AFE0}</a:tableStyleId>
              </a:tblPr>
              <a:tblGrid>
                <a:gridCol w="340491"/>
                <a:gridCol w="1893836"/>
                <a:gridCol w="1700739"/>
                <a:gridCol w="3951634"/>
              </a:tblGrid>
              <a:tr h="160380">
                <a:tc>
                  <a:txBody>
                    <a:bodyPr/>
                    <a:lstStyle/>
                    <a:p>
                      <a:pPr>
                        <a:lnSpc>
                          <a:spcPct val="107000"/>
                        </a:lnSpc>
                        <a:spcAft>
                          <a:spcPts val="0"/>
                        </a:spcAft>
                      </a:pPr>
                      <a:r>
                        <a:rPr lang="en-GB" sz="1000" dirty="0">
                          <a:effectLst/>
                        </a:rPr>
                        <a:t>Nr.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Item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Value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Explanation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174970">
                <a:tc>
                  <a:txBody>
                    <a:bodyPr/>
                    <a:lstStyle/>
                    <a:p>
                      <a:pPr>
                        <a:lnSpc>
                          <a:spcPct val="107000"/>
                        </a:lnSpc>
                        <a:spcAft>
                          <a:spcPts val="0"/>
                        </a:spcAft>
                      </a:pPr>
                      <a:r>
                        <a:rPr lang="en-GB" sz="1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gridSpan="3">
                  <a:txBody>
                    <a:bodyPr/>
                    <a:lstStyle/>
                    <a:p>
                      <a:pPr>
                        <a:lnSpc>
                          <a:spcPct val="107000"/>
                        </a:lnSpc>
                        <a:spcAft>
                          <a:spcPts val="0"/>
                        </a:spcAft>
                      </a:pPr>
                      <a:r>
                        <a:rPr lang="en-GB" sz="1100" dirty="0">
                          <a:effectLst/>
                        </a:rPr>
                        <a:t>Reference number and version (publicly available)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hMerge="1">
                  <a:txBody>
                    <a:bodyPr/>
                    <a:lstStyle/>
                    <a:p>
                      <a:endParaRPr lang="en-GB"/>
                    </a:p>
                  </a:txBody>
                  <a:tcPr/>
                </a:tc>
                <a:tc hMerge="1">
                  <a:txBody>
                    <a:bodyPr/>
                    <a:lstStyle/>
                    <a:p>
                      <a:endParaRPr lang="en-GB"/>
                    </a:p>
                  </a:txBody>
                  <a:tcPr/>
                </a:tc>
              </a:tr>
              <a:tr h="160380">
                <a:tc>
                  <a:txBody>
                    <a:bodyPr/>
                    <a:lstStyle/>
                    <a:p>
                      <a:pPr>
                        <a:lnSpc>
                          <a:spcPct val="107000"/>
                        </a:lnSpc>
                        <a:spcAft>
                          <a:spcPts val="0"/>
                        </a:spcAft>
                      </a:pPr>
                      <a:r>
                        <a:rPr lang="en-GB"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Last update of this record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160380">
                <a:tc>
                  <a:txBody>
                    <a:bodyPr/>
                    <a:lstStyle/>
                    <a:p>
                      <a:pPr>
                        <a:lnSpc>
                          <a:spcPct val="107000"/>
                        </a:lnSpc>
                        <a:spcAft>
                          <a:spcPts val="0"/>
                        </a:spcAft>
                      </a:pPr>
                      <a:r>
                        <a:rPr lang="en-GB" sz="1000">
                          <a:effectLst/>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Reference number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For tracking – from </a:t>
                      </a:r>
                      <a:r>
                        <a:rPr lang="en-GB" sz="1000">
                          <a:effectLst/>
                        </a:rPr>
                        <a:t>central </a:t>
                      </a:r>
                      <a:r>
                        <a:rPr lang="en-GB" sz="1000" smtClean="0">
                          <a:effectLst/>
                        </a:rPr>
                        <a:t>XXX </a:t>
                      </a:r>
                      <a:r>
                        <a:rPr lang="en-GB" sz="1000" dirty="0">
                          <a:effectLst/>
                        </a:rPr>
                        <a:t>register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174970">
                <a:tc>
                  <a:txBody>
                    <a:bodyPr/>
                    <a:lstStyle/>
                    <a:p>
                      <a:pPr>
                        <a:lnSpc>
                          <a:spcPct val="107000"/>
                        </a:lnSpc>
                        <a:spcAft>
                          <a:spcPts val="0"/>
                        </a:spcAft>
                      </a:pPr>
                      <a:r>
                        <a:rPr lang="en-GB" sz="11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gridSpan="3">
                  <a:txBody>
                    <a:bodyPr/>
                    <a:lstStyle/>
                    <a:p>
                      <a:pPr>
                        <a:lnSpc>
                          <a:spcPct val="107000"/>
                        </a:lnSpc>
                        <a:spcAft>
                          <a:spcPts val="0"/>
                        </a:spcAft>
                      </a:pPr>
                      <a:r>
                        <a:rPr lang="fr-FR" sz="1100" dirty="0">
                          <a:effectLst/>
                        </a:rPr>
                        <a:t>Part 1 – Article 31 Record (</a:t>
                      </a:r>
                      <a:r>
                        <a:rPr lang="fr-FR" sz="1100" dirty="0" err="1">
                          <a:effectLst/>
                        </a:rPr>
                        <a:t>publicly</a:t>
                      </a:r>
                      <a:r>
                        <a:rPr lang="fr-FR" sz="1100" dirty="0">
                          <a:effectLst/>
                        </a:rPr>
                        <a:t> </a:t>
                      </a:r>
                      <a:r>
                        <a:rPr lang="fr-FR" sz="1100" dirty="0" err="1">
                          <a:effectLst/>
                        </a:rPr>
                        <a:t>available</a:t>
                      </a:r>
                      <a:r>
                        <a:rPr lang="fr-FR" sz="11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hMerge="1">
                  <a:txBody>
                    <a:bodyPr/>
                    <a:lstStyle/>
                    <a:p>
                      <a:endParaRPr lang="en-GB"/>
                    </a:p>
                  </a:txBody>
                  <a:tcPr/>
                </a:tc>
                <a:tc hMerge="1">
                  <a:txBody>
                    <a:bodyPr/>
                    <a:lstStyle/>
                    <a:p>
                      <a:endParaRPr lang="en-GB"/>
                    </a:p>
                  </a:txBody>
                  <a:tcPr/>
                </a:tc>
              </a:tr>
              <a:tr h="320759">
                <a:tc>
                  <a:txBody>
                    <a:bodyPr/>
                    <a:lstStyle/>
                    <a:p>
                      <a:pPr>
                        <a:lnSpc>
                          <a:spcPct val="107000"/>
                        </a:lnSpc>
                        <a:spcAft>
                          <a:spcPts val="0"/>
                        </a:spcAft>
                      </a:pPr>
                      <a:r>
                        <a:rPr lang="en-GB" sz="1000">
                          <a:effectLst/>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Name and contact details of controller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481139">
                <a:tc>
                  <a:txBody>
                    <a:bodyPr/>
                    <a:lstStyle/>
                    <a:p>
                      <a:pPr>
                        <a:lnSpc>
                          <a:spcPct val="107000"/>
                        </a:lnSpc>
                        <a:spcAft>
                          <a:spcPts val="0"/>
                        </a:spcAft>
                      </a:pPr>
                      <a:r>
                        <a:rPr lang="en-GB" sz="10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Name and contact details of DPO</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smtClean="0">
                          <a:effectLst/>
                        </a:rPr>
                        <a:t>dataprotection@xxx.europa.eu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481139">
                <a:tc>
                  <a:txBody>
                    <a:bodyPr/>
                    <a:lstStyle/>
                    <a:p>
                      <a:pPr>
                        <a:lnSpc>
                          <a:spcPct val="107000"/>
                        </a:lnSpc>
                        <a:spcAft>
                          <a:spcPts val="0"/>
                        </a:spcAft>
                      </a:pPr>
                      <a:r>
                        <a:rPr lang="en-GB" sz="1000">
                          <a:effectLst/>
                        </a:rPr>
                        <a:t>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Name and contact details of joint</a:t>
                      </a:r>
                    </a:p>
                    <a:p>
                      <a:pPr>
                        <a:lnSpc>
                          <a:spcPct val="107000"/>
                        </a:lnSpc>
                        <a:spcAft>
                          <a:spcPts val="0"/>
                        </a:spcAft>
                      </a:pPr>
                      <a:r>
                        <a:rPr lang="en-GB" sz="1000" dirty="0">
                          <a:effectLst/>
                        </a:rPr>
                        <a:t>controller (where applicable)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If </a:t>
                      </a:r>
                      <a:r>
                        <a:rPr lang="en-GB" sz="1000" smtClean="0">
                          <a:effectLst/>
                        </a:rPr>
                        <a:t>XXX</a:t>
                      </a:r>
                      <a:r>
                        <a:rPr lang="en-GB" sz="1000" baseline="0" smtClean="0">
                          <a:effectLst/>
                        </a:rPr>
                        <a:t> </a:t>
                      </a:r>
                      <a:r>
                        <a:rPr lang="en-GB" sz="1000" dirty="0" smtClean="0">
                          <a:effectLst/>
                        </a:rPr>
                        <a:t>is </a:t>
                      </a:r>
                      <a:r>
                        <a:rPr lang="en-GB" sz="1000" dirty="0">
                          <a:effectLst/>
                        </a:rPr>
                        <a:t>jointly responsible with another EU institution (EUI), please indicate so here. If this is the case, make sure to mention in the description who is in charge of what and to whom people can address their queries.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481139">
                <a:tc>
                  <a:txBody>
                    <a:bodyPr/>
                    <a:lstStyle/>
                    <a:p>
                      <a:pPr>
                        <a:lnSpc>
                          <a:spcPct val="107000"/>
                        </a:lnSpc>
                        <a:spcAft>
                          <a:spcPts val="0"/>
                        </a:spcAft>
                      </a:pPr>
                      <a:r>
                        <a:rPr lang="en-GB" sz="1000">
                          <a:effectLst/>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Name and contact details of processor (where applicable)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If you use a processor (contractor) to process personal data </a:t>
                      </a:r>
                      <a:r>
                        <a:rPr lang="en-GB" sz="1000">
                          <a:effectLst/>
                        </a:rPr>
                        <a:t>on </a:t>
                      </a:r>
                      <a:r>
                        <a:rPr lang="en-GB" sz="1000" smtClean="0">
                          <a:effectLst/>
                        </a:rPr>
                        <a:t>XXX’s </a:t>
                      </a:r>
                      <a:r>
                        <a:rPr lang="en-GB" sz="1000" dirty="0">
                          <a:effectLst/>
                        </a:rPr>
                        <a:t>behalf, please indicate so (e.g. 360° evaluations, outsourced IT services, use of data processing tools or pre-employment medical checks).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481139">
                <a:tc>
                  <a:txBody>
                    <a:bodyPr/>
                    <a:lstStyle/>
                    <a:p>
                      <a:pPr>
                        <a:lnSpc>
                          <a:spcPct val="107000"/>
                        </a:lnSpc>
                        <a:spcAft>
                          <a:spcPts val="0"/>
                        </a:spcAft>
                      </a:pPr>
                      <a:r>
                        <a:rPr lang="en-GB" sz="1000">
                          <a:effectLst/>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Purpose of the processing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Very concise description of what you intend to achieve; if you do this on a specific legal basis, mention it as well (e.g. staff regulations for selection procedures).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r h="641518">
                <a:tc>
                  <a:txBody>
                    <a:bodyPr/>
                    <a:lstStyle/>
                    <a:p>
                      <a:pPr>
                        <a:lnSpc>
                          <a:spcPct val="107000"/>
                        </a:lnSpc>
                        <a:spcAft>
                          <a:spcPts val="0"/>
                        </a:spcAft>
                      </a:pPr>
                      <a:r>
                        <a:rPr lang="en-GB" sz="1000">
                          <a:effectLst/>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Description of categories of persons whose data are being processed (data subjects) and list of data categories.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c>
                  <a:txBody>
                    <a:bodyPr/>
                    <a:lstStyle/>
                    <a:p>
                      <a:pPr>
                        <a:lnSpc>
                          <a:spcPct val="107000"/>
                        </a:lnSpc>
                        <a:spcAft>
                          <a:spcPts val="0"/>
                        </a:spcAft>
                      </a:pPr>
                      <a:r>
                        <a:rPr lang="en-GB" sz="1000" dirty="0">
                          <a:effectLst/>
                        </a:rPr>
                        <a:t>In case data categories differ between different categories of persons, please explain as well (e.g.: suspects vs. witnesses in administrative inquiries).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13" marR="61313" marT="0" marB="0"/>
                </a:tc>
              </a:tr>
            </a:tbl>
          </a:graphicData>
        </a:graphic>
      </p:graphicFrame>
    </p:spTree>
    <p:extLst>
      <p:ext uri="{BB962C8B-B14F-4D97-AF65-F5344CB8AC3E}">
        <p14:creationId xmlns:p14="http://schemas.microsoft.com/office/powerpoint/2010/main" val="771116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332656"/>
            <a:ext cx="7965641" cy="1373176"/>
          </a:xfrm>
        </p:spPr>
        <p:txBody>
          <a:bodyPr/>
          <a:lstStyle/>
          <a:p>
            <a:r>
              <a:rPr lang="fr-FR" sz="3200" b="1" dirty="0" smtClean="0">
                <a:solidFill>
                  <a:schemeClr val="accent2"/>
                </a:solidFill>
              </a:rPr>
              <a:t>	</a:t>
            </a:r>
            <a:r>
              <a:rPr lang="fr-FR" sz="3200" b="1" dirty="0" err="1" smtClean="0">
                <a:solidFill>
                  <a:schemeClr val="accent2"/>
                </a:solidFill>
              </a:rPr>
              <a:t>III.a</a:t>
            </a:r>
            <a:r>
              <a:rPr lang="fr-FR" sz="3200" b="1" dirty="0" smtClean="0">
                <a:solidFill>
                  <a:schemeClr val="accent2"/>
                </a:solidFill>
              </a:rPr>
              <a:t>   </a:t>
            </a:r>
            <a:r>
              <a:rPr lang="fr-FR" sz="3200" b="1" dirty="0" err="1" smtClean="0">
                <a:solidFill>
                  <a:schemeClr val="accent2"/>
                </a:solidFill>
              </a:rPr>
              <a:t>Comply</a:t>
            </a:r>
            <a:r>
              <a:rPr lang="fr-FR" sz="3200" b="1" dirty="0" smtClean="0">
                <a:solidFill>
                  <a:schemeClr val="accent2"/>
                </a:solidFill>
              </a:rPr>
              <a:t> </a:t>
            </a:r>
            <a:r>
              <a:rPr lang="fr-FR" sz="3200" b="1" dirty="0" err="1" smtClean="0">
                <a:solidFill>
                  <a:schemeClr val="accent2"/>
                </a:solidFill>
              </a:rPr>
              <a:t>with</a:t>
            </a:r>
            <a:r>
              <a:rPr lang="fr-FR" sz="3200" b="1" dirty="0" smtClean="0">
                <a:solidFill>
                  <a:schemeClr val="accent2"/>
                </a:solidFill>
              </a:rPr>
              <a:t> DP </a:t>
            </a:r>
            <a:r>
              <a:rPr lang="fr-FR" sz="3200" b="1" dirty="0" err="1" smtClean="0">
                <a:solidFill>
                  <a:schemeClr val="accent2"/>
                </a:solidFill>
              </a:rPr>
              <a:t>principles</a:t>
            </a:r>
            <a:endParaRPr lang="en-GB" sz="3200" b="1" dirty="0">
              <a:solidFill>
                <a:schemeClr val="accent2"/>
              </a:solidFill>
            </a:endParaRPr>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16</a:t>
            </a:fld>
            <a:endParaRPr lang="en-GB" alt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83111366"/>
              </p:ext>
            </p:extLst>
          </p:nvPr>
        </p:nvGraphicFramePr>
        <p:xfrm>
          <a:off x="1331640" y="983231"/>
          <a:ext cx="6806516" cy="5420983"/>
        </p:xfrm>
        <a:graphic>
          <a:graphicData uri="http://schemas.openxmlformats.org/drawingml/2006/table">
            <a:tbl>
              <a:tblPr firstRow="1" firstCol="1" bandRow="1">
                <a:tableStyleId>{21E4AEA4-8DFA-4A89-87EB-49C32662AFE0}</a:tableStyleId>
              </a:tblPr>
              <a:tblGrid>
                <a:gridCol w="291953"/>
                <a:gridCol w="1667951"/>
                <a:gridCol w="1458294"/>
                <a:gridCol w="3388318"/>
              </a:tblGrid>
              <a:tr h="202406">
                <a:tc>
                  <a:txBody>
                    <a:bodyPr/>
                    <a:lstStyle/>
                    <a:p>
                      <a:pPr>
                        <a:lnSpc>
                          <a:spcPct val="107000"/>
                        </a:lnSpc>
                        <a:spcAft>
                          <a:spcPts val="0"/>
                        </a:spcAft>
                      </a:pPr>
                      <a:r>
                        <a:rPr lang="en-GB" sz="7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gridSpan="3">
                  <a:txBody>
                    <a:bodyPr/>
                    <a:lstStyle/>
                    <a:p>
                      <a:pPr>
                        <a:lnSpc>
                          <a:spcPct val="107000"/>
                        </a:lnSpc>
                        <a:spcAft>
                          <a:spcPts val="0"/>
                        </a:spcAft>
                      </a:pPr>
                      <a:r>
                        <a:rPr lang="en-GB" sz="900">
                          <a:effectLst/>
                        </a:rPr>
                        <a:t>Part 2 - compliance check and risk screening (internal)</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hMerge="1">
                  <a:txBody>
                    <a:bodyPr/>
                    <a:lstStyle/>
                    <a:p>
                      <a:endParaRPr lang="en-GB"/>
                    </a:p>
                  </a:txBody>
                  <a:tcPr/>
                </a:tc>
                <a:tc hMerge="1">
                  <a:txBody>
                    <a:bodyPr/>
                    <a:lstStyle/>
                    <a:p>
                      <a:endParaRPr lang="en-GB"/>
                    </a:p>
                  </a:txBody>
                  <a:tcPr/>
                </a:tc>
              </a:tr>
              <a:tr h="146510">
                <a:tc>
                  <a:txBody>
                    <a:bodyPr/>
                    <a:lstStyle/>
                    <a:p>
                      <a:pPr>
                        <a:lnSpc>
                          <a:spcPct val="107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gridSpan="3">
                  <a:txBody>
                    <a:bodyPr/>
                    <a:lstStyle/>
                    <a:p>
                      <a:pPr>
                        <a:lnSpc>
                          <a:spcPct val="107000"/>
                        </a:lnSpc>
                        <a:spcAft>
                          <a:spcPts val="0"/>
                        </a:spcAft>
                      </a:pPr>
                      <a:r>
                        <a:rPr lang="en-GB" sz="900" dirty="0">
                          <a:effectLst/>
                        </a:rPr>
                        <a:t>Compliance check (Articles 4 and 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hMerge="1">
                  <a:txBody>
                    <a:bodyPr/>
                    <a:lstStyle/>
                    <a:p>
                      <a:endParaRPr lang="en-GB"/>
                    </a:p>
                  </a:txBody>
                  <a:tcPr/>
                </a:tc>
                <a:tc hMerge="1">
                  <a:txBody>
                    <a:bodyPr/>
                    <a:lstStyle/>
                    <a:p>
                      <a:endParaRPr lang="en-GB"/>
                    </a:p>
                  </a:txBody>
                  <a:tcPr/>
                </a:tc>
              </a:tr>
              <a:tr h="3075272">
                <a:tc>
                  <a:txBody>
                    <a:bodyPr/>
                    <a:lstStyle/>
                    <a:p>
                      <a:pPr>
                        <a:lnSpc>
                          <a:spcPct val="107000"/>
                        </a:lnSpc>
                        <a:spcAft>
                          <a:spcPts val="0"/>
                        </a:spcAft>
                      </a:pPr>
                      <a:r>
                        <a:rPr lang="en-GB" sz="800">
                          <a:effectLst/>
                        </a:rPr>
                        <a:t>14.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dirty="0">
                          <a:effectLst/>
                        </a:rPr>
                        <a:t>Legal basis and necessity for processing (see Article 5 of the proposal):</a:t>
                      </a:r>
                    </a:p>
                    <a:p>
                      <a:pPr>
                        <a:lnSpc>
                          <a:spcPct val="107000"/>
                        </a:lnSpc>
                        <a:spcAft>
                          <a:spcPts val="0"/>
                        </a:spcAft>
                      </a:pPr>
                      <a:r>
                        <a:rPr lang="en-GB" sz="800" dirty="0">
                          <a:effectLst/>
                        </a:rPr>
                        <a:t> </a:t>
                      </a:r>
                    </a:p>
                    <a:p>
                      <a:pPr>
                        <a:lnSpc>
                          <a:spcPct val="107000"/>
                        </a:lnSpc>
                        <a:spcAft>
                          <a:spcPts val="0"/>
                        </a:spcAft>
                      </a:pPr>
                      <a:r>
                        <a:rPr lang="en-GB" sz="800" dirty="0">
                          <a:effectLst/>
                        </a:rPr>
                        <a:t>(a) necessary for performance of</a:t>
                      </a:r>
                    </a:p>
                    <a:p>
                      <a:pPr>
                        <a:lnSpc>
                          <a:spcPct val="107000"/>
                        </a:lnSpc>
                        <a:spcAft>
                          <a:spcPts val="0"/>
                        </a:spcAft>
                      </a:pPr>
                      <a:r>
                        <a:rPr lang="en-GB" sz="800" dirty="0">
                          <a:effectLst/>
                        </a:rPr>
                        <a:t>tasks in the public interest</a:t>
                      </a:r>
                    </a:p>
                    <a:p>
                      <a:pPr>
                        <a:lnSpc>
                          <a:spcPct val="107000"/>
                        </a:lnSpc>
                        <a:spcAft>
                          <a:spcPts val="0"/>
                        </a:spcAft>
                      </a:pPr>
                      <a:r>
                        <a:rPr lang="en-GB" sz="800" dirty="0">
                          <a:effectLst/>
                        </a:rPr>
                        <a:t>attributed by EU or MS legislation</a:t>
                      </a:r>
                    </a:p>
                    <a:p>
                      <a:pPr>
                        <a:lnSpc>
                          <a:spcPct val="107000"/>
                        </a:lnSpc>
                        <a:spcAft>
                          <a:spcPts val="0"/>
                        </a:spcAft>
                      </a:pPr>
                      <a:r>
                        <a:rPr lang="pt-PT" sz="800" dirty="0">
                          <a:effectLst/>
                        </a:rPr>
                        <a:t>(a2) (a) as per recital 17, </a:t>
                      </a:r>
                      <a:r>
                        <a:rPr lang="pt-PT" sz="800" dirty="0" err="1">
                          <a:effectLst/>
                        </a:rPr>
                        <a:t>second</a:t>
                      </a:r>
                      <a:endParaRPr lang="en-GB" sz="800" dirty="0">
                        <a:effectLst/>
                      </a:endParaRPr>
                    </a:p>
                    <a:p>
                      <a:pPr>
                        <a:lnSpc>
                          <a:spcPct val="107000"/>
                        </a:lnSpc>
                        <a:spcAft>
                          <a:spcPts val="0"/>
                        </a:spcAft>
                      </a:pPr>
                      <a:r>
                        <a:rPr lang="pt-PT" sz="800" dirty="0" err="1">
                          <a:effectLst/>
                        </a:rPr>
                        <a:t>sentence</a:t>
                      </a:r>
                      <a:endParaRPr lang="en-GB" sz="800" dirty="0">
                        <a:effectLst/>
                      </a:endParaRPr>
                    </a:p>
                    <a:p>
                      <a:pPr>
                        <a:lnSpc>
                          <a:spcPct val="107000"/>
                        </a:lnSpc>
                        <a:spcAft>
                          <a:spcPts val="0"/>
                        </a:spcAft>
                      </a:pPr>
                      <a:r>
                        <a:rPr lang="en-GB" sz="800" dirty="0">
                          <a:effectLst/>
                        </a:rPr>
                        <a:t>(b) necessary for compliance with</a:t>
                      </a:r>
                    </a:p>
                    <a:p>
                      <a:pPr>
                        <a:lnSpc>
                          <a:spcPct val="107000"/>
                        </a:lnSpc>
                        <a:spcAft>
                          <a:spcPts val="0"/>
                        </a:spcAft>
                      </a:pPr>
                      <a:r>
                        <a:rPr lang="en-GB" sz="800" dirty="0">
                          <a:effectLst/>
                        </a:rPr>
                        <a:t>legal obligation incumbent on</a:t>
                      </a:r>
                    </a:p>
                    <a:p>
                      <a:pPr>
                        <a:lnSpc>
                          <a:spcPct val="107000"/>
                        </a:lnSpc>
                        <a:spcAft>
                          <a:spcPts val="0"/>
                        </a:spcAft>
                      </a:pPr>
                      <a:r>
                        <a:rPr lang="en-GB" sz="800" dirty="0">
                          <a:effectLst/>
                        </a:rPr>
                        <a:t>controller</a:t>
                      </a:r>
                    </a:p>
                    <a:p>
                      <a:pPr>
                        <a:lnSpc>
                          <a:spcPct val="107000"/>
                        </a:lnSpc>
                        <a:spcAft>
                          <a:spcPts val="0"/>
                        </a:spcAft>
                      </a:pPr>
                      <a:r>
                        <a:rPr lang="en-GB" sz="800" dirty="0">
                          <a:effectLst/>
                        </a:rPr>
                        <a:t>(c) necessary for performance of a contract to which the DS is party</a:t>
                      </a:r>
                    </a:p>
                    <a:p>
                      <a:pPr>
                        <a:lnSpc>
                          <a:spcPct val="107000"/>
                        </a:lnSpc>
                        <a:spcAft>
                          <a:spcPts val="0"/>
                        </a:spcAft>
                      </a:pPr>
                      <a:r>
                        <a:rPr lang="en-GB" sz="800" dirty="0">
                          <a:effectLst/>
                        </a:rPr>
                        <a:t>(d) consent</a:t>
                      </a:r>
                    </a:p>
                    <a:p>
                      <a:pPr>
                        <a:lnSpc>
                          <a:spcPct val="107000"/>
                        </a:lnSpc>
                        <a:spcAft>
                          <a:spcPts val="0"/>
                        </a:spcAft>
                      </a:pPr>
                      <a:r>
                        <a:rPr lang="en-GB" sz="800" dirty="0">
                          <a:effectLst/>
                        </a:rPr>
                        <a:t>(e) vital interest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dirty="0">
                          <a:effectLst/>
                        </a:rPr>
                        <a:t>Choose (at least) one and explain why the processing is necessary for it. </a:t>
                      </a:r>
                    </a:p>
                    <a:p>
                      <a:pPr>
                        <a:lnSpc>
                          <a:spcPct val="107000"/>
                        </a:lnSpc>
                        <a:spcAft>
                          <a:spcPts val="0"/>
                        </a:spcAft>
                      </a:pPr>
                      <a:r>
                        <a:rPr lang="en-GB" sz="800" dirty="0">
                          <a:effectLst/>
                        </a:rPr>
                        <a:t> </a:t>
                      </a:r>
                    </a:p>
                    <a:p>
                      <a:pPr>
                        <a:lnSpc>
                          <a:spcPct val="107000"/>
                        </a:lnSpc>
                        <a:spcAft>
                          <a:spcPts val="0"/>
                        </a:spcAft>
                      </a:pPr>
                      <a:r>
                        <a:rPr lang="en-GB" sz="800" dirty="0">
                          <a:effectLst/>
                        </a:rPr>
                        <a:t>Examples:</a:t>
                      </a:r>
                    </a:p>
                    <a:p>
                      <a:pPr>
                        <a:lnSpc>
                          <a:spcPct val="107000"/>
                        </a:lnSpc>
                        <a:spcAft>
                          <a:spcPts val="0"/>
                        </a:spcAft>
                      </a:pPr>
                      <a:r>
                        <a:rPr lang="en-GB" sz="800" dirty="0">
                          <a:effectLst/>
                        </a:rPr>
                        <a:t>(a) a task attributed </a:t>
                      </a:r>
                      <a:r>
                        <a:rPr lang="en-GB" sz="800">
                          <a:effectLst/>
                        </a:rPr>
                        <a:t>to </a:t>
                      </a:r>
                      <a:r>
                        <a:rPr lang="en-GB" sz="800" smtClean="0">
                          <a:effectLst/>
                        </a:rPr>
                        <a:t>XXX </a:t>
                      </a:r>
                      <a:r>
                        <a:rPr lang="en-GB" sz="800" dirty="0">
                          <a:effectLst/>
                        </a:rPr>
                        <a:t>by legislation, e.g. procedures under the staff regulations or tasks assigned by the Agency’s founding regulation. Please mention the specific legal basis (e.g. “Staff Regulations Article X, as implemented </a:t>
                      </a:r>
                      <a:r>
                        <a:rPr lang="en-GB" sz="800">
                          <a:effectLst/>
                        </a:rPr>
                        <a:t>by </a:t>
                      </a:r>
                      <a:r>
                        <a:rPr lang="en-GB" sz="800" smtClean="0">
                          <a:effectLst/>
                        </a:rPr>
                        <a:t>XXX </a:t>
                      </a:r>
                      <a:r>
                        <a:rPr lang="en-GB" sz="800" dirty="0">
                          <a:effectLst/>
                        </a:rPr>
                        <a:t>IR Article Y”, instead of just “Staff Regulations”)</a:t>
                      </a:r>
                    </a:p>
                    <a:p>
                      <a:pPr>
                        <a:lnSpc>
                          <a:spcPct val="107000"/>
                        </a:lnSpc>
                        <a:spcAft>
                          <a:spcPts val="0"/>
                        </a:spcAft>
                      </a:pPr>
                      <a:r>
                        <a:rPr lang="en-GB" sz="800" dirty="0">
                          <a:effectLst/>
                        </a:rPr>
                        <a:t>(a2) not all processing operations required for the functioning </a:t>
                      </a:r>
                      <a:r>
                        <a:rPr lang="en-GB" sz="800">
                          <a:effectLst/>
                        </a:rPr>
                        <a:t>of </a:t>
                      </a:r>
                      <a:r>
                        <a:rPr lang="en-GB" sz="800" smtClean="0">
                          <a:effectLst/>
                        </a:rPr>
                        <a:t>XXX </a:t>
                      </a:r>
                      <a:r>
                        <a:rPr lang="en-GB" sz="800" dirty="0">
                          <a:effectLst/>
                        </a:rPr>
                        <a:t>are explicitly mandated by legislation; recital 17 explains that they should nonetheless be seen to be covered here, e.g. internal staff directory, access control.</a:t>
                      </a:r>
                    </a:p>
                    <a:p>
                      <a:pPr>
                        <a:lnSpc>
                          <a:spcPct val="107000"/>
                        </a:lnSpc>
                        <a:spcAft>
                          <a:spcPts val="0"/>
                        </a:spcAft>
                      </a:pPr>
                      <a:r>
                        <a:rPr lang="en-GB" sz="800" dirty="0">
                          <a:effectLst/>
                        </a:rPr>
                        <a:t>(b) a specific legal obligation to process personal data, e.g. obligation to publish declarations of interest </a:t>
                      </a:r>
                      <a:r>
                        <a:rPr lang="en-GB" sz="800">
                          <a:effectLst/>
                        </a:rPr>
                        <a:t>in </a:t>
                      </a:r>
                      <a:r>
                        <a:rPr lang="en-GB" sz="800" smtClean="0">
                          <a:effectLst/>
                        </a:rPr>
                        <a:t>XXX’s </a:t>
                      </a:r>
                      <a:r>
                        <a:rPr lang="en-GB" sz="800" dirty="0">
                          <a:effectLst/>
                        </a:rPr>
                        <a:t>founding regulation.</a:t>
                      </a:r>
                    </a:p>
                    <a:p>
                      <a:pPr>
                        <a:lnSpc>
                          <a:spcPct val="107000"/>
                        </a:lnSpc>
                        <a:spcAft>
                          <a:spcPts val="0"/>
                        </a:spcAft>
                      </a:pPr>
                      <a:r>
                        <a:rPr lang="en-GB" sz="800" dirty="0">
                          <a:effectLst/>
                        </a:rPr>
                        <a:t>(c) this is rarely used by the EUIs.</a:t>
                      </a:r>
                    </a:p>
                    <a:p>
                      <a:pPr>
                        <a:lnSpc>
                          <a:spcPct val="107000"/>
                        </a:lnSpc>
                        <a:spcAft>
                          <a:spcPts val="0"/>
                        </a:spcAft>
                      </a:pPr>
                      <a:r>
                        <a:rPr lang="en-GB" sz="800" dirty="0">
                          <a:effectLst/>
                        </a:rPr>
                        <a:t>(d) if persons have given free and informed consent, e.g. a photo booth on EU open day, optional publication of photos in internal directory;</a:t>
                      </a:r>
                    </a:p>
                    <a:p>
                      <a:pPr>
                        <a:lnSpc>
                          <a:spcPct val="107000"/>
                        </a:lnSpc>
                        <a:spcAft>
                          <a:spcPts val="0"/>
                        </a:spcAft>
                      </a:pPr>
                      <a:r>
                        <a:rPr lang="en-GB" sz="800" dirty="0">
                          <a:effectLst/>
                        </a:rPr>
                        <a:t>(e) e.g. processing of health information by first responders after an accident when the person cannot consent – not so relevant </a:t>
                      </a:r>
                      <a:r>
                        <a:rPr lang="en-GB" sz="800">
                          <a:effectLst/>
                        </a:rPr>
                        <a:t>to </a:t>
                      </a:r>
                      <a:r>
                        <a:rPr lang="en-GB" sz="800" smtClean="0">
                          <a:effectLst/>
                        </a:rPr>
                        <a:t>XXX.</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r>
              <a:tr h="1333277">
                <a:tc>
                  <a:txBody>
                    <a:bodyPr/>
                    <a:lstStyle/>
                    <a:p>
                      <a:pPr>
                        <a:lnSpc>
                          <a:spcPct val="107000"/>
                        </a:lnSpc>
                        <a:spcAft>
                          <a:spcPts val="0"/>
                        </a:spcAft>
                      </a:pPr>
                      <a:r>
                        <a:rPr lang="en-GB" sz="800">
                          <a:effectLst/>
                        </a:rPr>
                        <a:t>15.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a:effectLst/>
                        </a:rPr>
                        <a:t>Purpose definition: </a:t>
                      </a:r>
                    </a:p>
                    <a:p>
                      <a:pPr>
                        <a:lnSpc>
                          <a:spcPct val="107000"/>
                        </a:lnSpc>
                        <a:spcAft>
                          <a:spcPts val="0"/>
                        </a:spcAft>
                      </a:pPr>
                      <a:r>
                        <a:rPr lang="en-GB" sz="800">
                          <a:effectLst/>
                        </a:rPr>
                        <a:t>Do you list all purposes in point 7 above?</a:t>
                      </a:r>
                    </a:p>
                    <a:p>
                      <a:pPr>
                        <a:lnSpc>
                          <a:spcPct val="107000"/>
                        </a:lnSpc>
                        <a:spcAft>
                          <a:spcPts val="0"/>
                        </a:spcAft>
                      </a:pPr>
                      <a:r>
                        <a:rPr lang="en-GB" sz="800">
                          <a:effectLst/>
                        </a:rPr>
                        <a:t>Are the purposes specified, explicit, and legitimate? </a:t>
                      </a:r>
                    </a:p>
                    <a:p>
                      <a:pPr>
                        <a:lnSpc>
                          <a:spcPct val="107000"/>
                        </a:lnSpc>
                        <a:spcAft>
                          <a:spcPts val="0"/>
                        </a:spcAft>
                      </a:pPr>
                      <a:r>
                        <a:rPr lang="en-GB" sz="800">
                          <a:effectLst/>
                        </a:rPr>
                        <a:t>Where information is also processed for other purposes, are you sure that these are not incompatible with the initial purpose(s)?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dirty="0">
                          <a:effectLst/>
                        </a:rPr>
                        <a:t>Explain in more detail the purpose and its legitimacy and competence </a:t>
                      </a:r>
                      <a:r>
                        <a:rPr lang="en-GB" sz="800">
                          <a:effectLst/>
                        </a:rPr>
                        <a:t>of </a:t>
                      </a:r>
                      <a:r>
                        <a:rPr lang="en-GB" sz="800" smtClean="0">
                          <a:effectLst/>
                        </a:rPr>
                        <a:t>XXX </a:t>
                      </a:r>
                      <a:r>
                        <a:rPr lang="en-GB" sz="800" dirty="0">
                          <a:effectLst/>
                        </a:rPr>
                        <a:t>to achieve it.  Be as more detailed and explicit as possible; cover all possible cases.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r>
              <a:tr h="663279">
                <a:tc>
                  <a:txBody>
                    <a:bodyPr/>
                    <a:lstStyle/>
                    <a:p>
                      <a:pPr>
                        <a:lnSpc>
                          <a:spcPct val="107000"/>
                        </a:lnSpc>
                        <a:spcAft>
                          <a:spcPts val="0"/>
                        </a:spcAft>
                      </a:pPr>
                      <a:r>
                        <a:rPr lang="en-GB" sz="800">
                          <a:effectLst/>
                        </a:rPr>
                        <a:t>16.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a:effectLst/>
                        </a:rPr>
                        <a:t>Data minimisation:</a:t>
                      </a:r>
                    </a:p>
                    <a:p>
                      <a:pPr>
                        <a:lnSpc>
                          <a:spcPct val="107000"/>
                        </a:lnSpc>
                        <a:spcAft>
                          <a:spcPts val="0"/>
                        </a:spcAft>
                      </a:pPr>
                      <a:r>
                        <a:rPr lang="en-GB" sz="800">
                          <a:effectLst/>
                        </a:rPr>
                        <a:t>Do you really need all data items you plan to collect? </a:t>
                      </a:r>
                    </a:p>
                    <a:p>
                      <a:pPr>
                        <a:lnSpc>
                          <a:spcPct val="107000"/>
                        </a:lnSpc>
                        <a:spcAft>
                          <a:spcPts val="0"/>
                        </a:spcAft>
                      </a:pPr>
                      <a:r>
                        <a:rPr lang="en-GB" sz="800">
                          <a:effectLst/>
                        </a:rPr>
                        <a:t>Are there any you could do without?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c>
                  <a:txBody>
                    <a:bodyPr/>
                    <a:lstStyle/>
                    <a:p>
                      <a:pPr>
                        <a:lnSpc>
                          <a:spcPct val="107000"/>
                        </a:lnSpc>
                        <a:spcAft>
                          <a:spcPts val="0"/>
                        </a:spcAft>
                      </a:pPr>
                      <a:r>
                        <a:rPr lang="en-GB" sz="800" dirty="0">
                          <a:effectLst/>
                        </a:rPr>
                        <a:t>Explain clearly why the different categories of data are needed; cover all possible cases of the data processing.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81" marR="49181" marT="0" marB="0"/>
                </a:tc>
              </a:tr>
            </a:tbl>
          </a:graphicData>
        </a:graphic>
      </p:graphicFrame>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07" y="0"/>
            <a:ext cx="1281910" cy="108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enisa_logo_grand.png"/>
          <p:cNvPicPr/>
          <p:nvPr/>
        </p:nvPicPr>
        <p:blipFill>
          <a:blip r:embed="rId3" cstate="print">
            <a:extLst>
              <a:ext uri="{28A0092B-C50C-407E-A947-70E740481C1C}">
                <a14:useLocalDpi xmlns:a14="http://schemas.microsoft.com/office/drawing/2010/main" val="0"/>
              </a:ext>
            </a:extLst>
          </a:blip>
          <a:stretch>
            <a:fillRect/>
          </a:stretch>
        </p:blipFill>
        <p:spPr bwMode="auto">
          <a:xfrm>
            <a:off x="312830" y="1124744"/>
            <a:ext cx="772846" cy="678887"/>
          </a:xfrm>
          <a:prstGeom prst="rect">
            <a:avLst/>
          </a:prstGeom>
          <a:noFill/>
          <a:ln>
            <a:noFill/>
          </a:ln>
          <a:extLst/>
        </p:spPr>
      </p:pic>
    </p:spTree>
    <p:extLst>
      <p:ext uri="{BB962C8B-B14F-4D97-AF65-F5344CB8AC3E}">
        <p14:creationId xmlns:p14="http://schemas.microsoft.com/office/powerpoint/2010/main" val="353944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8" y="567911"/>
            <a:ext cx="8229600" cy="1143000"/>
          </a:xfrm>
        </p:spPr>
        <p:txBody>
          <a:bodyPr/>
          <a:lstStyle/>
          <a:p>
            <a:r>
              <a:rPr lang="fr-FR" sz="3200" b="1" dirty="0" smtClean="0">
                <a:solidFill>
                  <a:schemeClr val="accent2"/>
                </a:solidFill>
              </a:rPr>
              <a:t>     </a:t>
            </a:r>
            <a:r>
              <a:rPr lang="fr-FR" sz="3200" b="1" dirty="0" err="1" smtClean="0">
                <a:solidFill>
                  <a:schemeClr val="accent2"/>
                </a:solidFill>
              </a:rPr>
              <a:t>III.d</a:t>
            </a:r>
            <a:r>
              <a:rPr lang="fr-FR" sz="3200" b="1" dirty="0" smtClean="0">
                <a:solidFill>
                  <a:schemeClr val="accent2"/>
                </a:solidFill>
              </a:rPr>
              <a:t>     </a:t>
            </a:r>
            <a:r>
              <a:rPr lang="fr-FR" sz="3200" b="1" dirty="0" err="1" smtClean="0">
                <a:solidFill>
                  <a:schemeClr val="accent2"/>
                </a:solidFill>
              </a:rPr>
              <a:t>Comply</a:t>
            </a:r>
            <a:r>
              <a:rPr lang="fr-FR" sz="3200" b="1" dirty="0" smtClean="0">
                <a:solidFill>
                  <a:schemeClr val="accent2"/>
                </a:solidFill>
              </a:rPr>
              <a:t> </a:t>
            </a:r>
            <a:r>
              <a:rPr lang="fr-FR" sz="3200" b="1" dirty="0" err="1" smtClean="0">
                <a:solidFill>
                  <a:schemeClr val="accent2"/>
                </a:solidFill>
              </a:rPr>
              <a:t>with</a:t>
            </a:r>
            <a:r>
              <a:rPr lang="fr-FR" sz="3200" b="1" dirty="0" smtClean="0">
                <a:solidFill>
                  <a:schemeClr val="accent2"/>
                </a:solidFill>
              </a:rPr>
              <a:t> DP </a:t>
            </a:r>
            <a:r>
              <a:rPr lang="fr-FR" sz="3200" b="1" dirty="0" err="1" smtClean="0">
                <a:solidFill>
                  <a:schemeClr val="accent2"/>
                </a:solidFill>
              </a:rPr>
              <a:t>principles</a:t>
            </a:r>
            <a:endParaRPr lang="en-GB" sz="3200" b="1" dirty="0">
              <a:solidFill>
                <a:schemeClr val="accent2"/>
              </a:solidFill>
            </a:endParaRPr>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17</a:t>
            </a:fld>
            <a:endParaRPr lang="en-GB" alt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9132245"/>
              </p:ext>
            </p:extLst>
          </p:nvPr>
        </p:nvGraphicFramePr>
        <p:xfrm>
          <a:off x="2093913" y="1393825"/>
          <a:ext cx="7050472" cy="5009860"/>
        </p:xfrm>
        <a:graphic>
          <a:graphicData uri="http://schemas.openxmlformats.org/drawingml/2006/table">
            <a:tbl>
              <a:tblPr firstRow="1" firstCol="1" bandRow="1">
                <a:tableStyleId>{21E4AEA4-8DFA-4A89-87EB-49C32662AFE0}</a:tableStyleId>
              </a:tblPr>
              <a:tblGrid>
                <a:gridCol w="317847"/>
                <a:gridCol w="1684396"/>
                <a:gridCol w="1621178"/>
                <a:gridCol w="3427051"/>
              </a:tblGrid>
              <a:tr h="162202">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gridSpan="3">
                  <a:txBody>
                    <a:bodyPr/>
                    <a:lstStyle/>
                    <a:p>
                      <a:pPr>
                        <a:lnSpc>
                          <a:spcPct val="107000"/>
                        </a:lnSpc>
                        <a:spcAft>
                          <a:spcPts val="0"/>
                        </a:spcAft>
                      </a:pPr>
                      <a:r>
                        <a:rPr lang="en-GB" sz="900" dirty="0">
                          <a:effectLst/>
                        </a:rPr>
                        <a:t>Part 2 - compliance check and risk screening (internal)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hMerge="1">
                  <a:txBody>
                    <a:bodyPr/>
                    <a:lstStyle/>
                    <a:p>
                      <a:endParaRPr lang="en-GB"/>
                    </a:p>
                  </a:txBody>
                  <a:tcPr/>
                </a:tc>
                <a:tc hMerge="1">
                  <a:txBody>
                    <a:bodyPr/>
                    <a:lstStyle/>
                    <a:p>
                      <a:endParaRPr lang="en-GB"/>
                    </a:p>
                  </a:txBody>
                  <a:tcPr/>
                </a:tc>
              </a:tr>
              <a:tr h="162202">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gridSpan="3">
                  <a:txBody>
                    <a:bodyPr/>
                    <a:lstStyle/>
                    <a:p>
                      <a:pPr>
                        <a:lnSpc>
                          <a:spcPct val="107000"/>
                        </a:lnSpc>
                        <a:spcAft>
                          <a:spcPts val="0"/>
                        </a:spcAft>
                      </a:pPr>
                      <a:r>
                        <a:rPr lang="en-GB" sz="900">
                          <a:effectLst/>
                        </a:rPr>
                        <a:t>Compliance check (Articles 4 and 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hMerge="1">
                  <a:txBody>
                    <a:bodyPr/>
                    <a:lstStyle/>
                    <a:p>
                      <a:endParaRPr lang="en-GB"/>
                    </a:p>
                  </a:txBody>
                  <a:tcPr/>
                </a:tc>
                <a:tc hMerge="1">
                  <a:txBody>
                    <a:bodyPr/>
                    <a:lstStyle/>
                    <a:p>
                      <a:endParaRPr lang="en-GB"/>
                    </a:p>
                  </a:txBody>
                  <a:tcPr/>
                </a:tc>
              </a:tr>
              <a:tr h="743383">
                <a:tc>
                  <a:txBody>
                    <a:bodyPr/>
                    <a:lstStyle/>
                    <a:p>
                      <a:pPr>
                        <a:lnSpc>
                          <a:spcPct val="107000"/>
                        </a:lnSpc>
                        <a:spcAft>
                          <a:spcPts val="0"/>
                        </a:spcAft>
                      </a:pPr>
                      <a:r>
                        <a:rPr lang="en-GB" sz="800">
                          <a:effectLst/>
                        </a:rPr>
                        <a:t>17.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Accuracy:</a:t>
                      </a:r>
                    </a:p>
                    <a:p>
                      <a:pPr>
                        <a:lnSpc>
                          <a:spcPct val="107000"/>
                        </a:lnSpc>
                        <a:spcAft>
                          <a:spcPts val="0"/>
                        </a:spcAft>
                      </a:pPr>
                      <a:r>
                        <a:rPr lang="en-GB" sz="800">
                          <a:effectLst/>
                        </a:rPr>
                        <a:t>How do you ensure that the information you process about people is accurate? How do you rectify inaccurate information?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E.g. information may be collected directly from the persons; there might be available means for the persons to directly check and rectify 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r>
              <a:tr h="1486766">
                <a:tc>
                  <a:txBody>
                    <a:bodyPr/>
                    <a:lstStyle/>
                    <a:p>
                      <a:pPr>
                        <a:lnSpc>
                          <a:spcPct val="107000"/>
                        </a:lnSpc>
                        <a:spcAft>
                          <a:spcPts val="0"/>
                        </a:spcAft>
                      </a:pPr>
                      <a:r>
                        <a:rPr lang="en-GB" sz="800">
                          <a:effectLst/>
                        </a:rPr>
                        <a:t>18.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Storage limitation: </a:t>
                      </a:r>
                    </a:p>
                    <a:p>
                      <a:pPr>
                        <a:lnSpc>
                          <a:spcPct val="107000"/>
                        </a:lnSpc>
                        <a:spcAft>
                          <a:spcPts val="0"/>
                        </a:spcAft>
                      </a:pPr>
                      <a:r>
                        <a:rPr lang="en-GB" sz="800">
                          <a:effectLst/>
                        </a:rPr>
                        <a:t>Explain why you chose the storage period(s) mentioned in point 9 above. </a:t>
                      </a:r>
                    </a:p>
                    <a:p>
                      <a:pPr>
                        <a:lnSpc>
                          <a:spcPct val="107000"/>
                        </a:lnSpc>
                        <a:spcAft>
                          <a:spcPts val="0"/>
                        </a:spcAft>
                      </a:pPr>
                      <a:r>
                        <a:rPr lang="en-GB" sz="800">
                          <a:effectLst/>
                        </a:rPr>
                        <a:t>Are they limited according to the maxim “as long as necessary, as short as possible”?</a:t>
                      </a:r>
                    </a:p>
                    <a:p>
                      <a:pPr>
                        <a:lnSpc>
                          <a:spcPct val="107000"/>
                        </a:lnSpc>
                        <a:spcAft>
                          <a:spcPts val="0"/>
                        </a:spcAft>
                      </a:pPr>
                      <a:r>
                        <a:rPr lang="en-GB" sz="800">
                          <a:effectLst/>
                        </a:rPr>
                        <a:t>In case you only need some information for longer, can you split storage periods?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dirty="0">
                          <a:effectLst/>
                        </a:rPr>
                        <a:t>Note that data may be kept after the legitimate retention period in anonymised form (i.e. individuals are no longer identified or identifiable). Consult the DPO for further info if needed.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r>
              <a:tr h="594706">
                <a:tc>
                  <a:txBody>
                    <a:bodyPr/>
                    <a:lstStyle/>
                    <a:p>
                      <a:pPr>
                        <a:lnSpc>
                          <a:spcPct val="107000"/>
                        </a:lnSpc>
                        <a:spcAft>
                          <a:spcPts val="0"/>
                        </a:spcAft>
                      </a:pPr>
                      <a:r>
                        <a:rPr lang="en-GB" sz="800">
                          <a:effectLst/>
                        </a:rPr>
                        <a:t>19.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Transparency: </a:t>
                      </a:r>
                    </a:p>
                    <a:p>
                      <a:pPr>
                        <a:lnSpc>
                          <a:spcPct val="107000"/>
                        </a:lnSpc>
                        <a:spcAft>
                          <a:spcPts val="0"/>
                        </a:spcAft>
                      </a:pPr>
                      <a:r>
                        <a:rPr lang="en-GB" sz="800">
                          <a:effectLst/>
                        </a:rPr>
                        <a:t>How do you inform people about the processing?</a:t>
                      </a:r>
                    </a:p>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E.g. privacy statements on forms, e-mail notifications: provide more detail on different types of information. If you do not want to inform people (or only inform them after the processing has been performed), consult the DPO.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r>
              <a:tr h="1414571">
                <a:tc>
                  <a:txBody>
                    <a:bodyPr/>
                    <a:lstStyle/>
                    <a:p>
                      <a:pPr>
                        <a:lnSpc>
                          <a:spcPct val="107000"/>
                        </a:lnSpc>
                        <a:spcAft>
                          <a:spcPts val="0"/>
                        </a:spcAft>
                      </a:pPr>
                      <a:r>
                        <a:rPr lang="en-GB" sz="800">
                          <a:effectLst/>
                        </a:rPr>
                        <a:t>20.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Access and other rights of persons whose data you process:</a:t>
                      </a:r>
                    </a:p>
                    <a:p>
                      <a:pPr>
                        <a:lnSpc>
                          <a:spcPct val="107000"/>
                        </a:lnSpc>
                        <a:spcAft>
                          <a:spcPts val="0"/>
                        </a:spcAft>
                      </a:pPr>
                      <a:r>
                        <a:rPr lang="en-GB" sz="800">
                          <a:effectLst/>
                        </a:rPr>
                        <a:t>How can people access, rectify or delete their data? </a:t>
                      </a:r>
                    </a:p>
                    <a:p>
                      <a:pPr>
                        <a:lnSpc>
                          <a:spcPct val="107000"/>
                        </a:lnSpc>
                        <a:spcAft>
                          <a:spcPts val="0"/>
                        </a:spcAft>
                      </a:pPr>
                      <a:r>
                        <a:rPr lang="en-GB" sz="800">
                          <a:effectLst/>
                        </a:rPr>
                        <a:t>Who should they contact and how?</a:t>
                      </a:r>
                    </a:p>
                    <a:p>
                      <a:pPr>
                        <a:lnSpc>
                          <a:spcPct val="107000"/>
                        </a:lnSpc>
                        <a:spcAft>
                          <a:spcPts val="0"/>
                        </a:spcAft>
                      </a:pPr>
                      <a:r>
                        <a:rPr lang="en-GB" sz="800">
                          <a:effectLst/>
                        </a:rPr>
                        <a:t>Are there cases where access, rectification or deletion is not permitted and why?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dirty="0">
                          <a:effectLst/>
                        </a:rPr>
                        <a:t>Explain clearly the procedures for access, rectification and deletion of personal data. Clearly mention contact points (e.g. an email address or specific person) that will handle such requests.</a:t>
                      </a:r>
                    </a:p>
                    <a:p>
                      <a:pPr>
                        <a:lnSpc>
                          <a:spcPct val="107000"/>
                        </a:lnSpc>
                        <a:spcAft>
                          <a:spcPts val="0"/>
                        </a:spcAft>
                      </a:pPr>
                      <a:r>
                        <a:rPr lang="en-GB" sz="800" dirty="0">
                          <a:effectLst/>
                        </a:rPr>
                        <a:t>If there could be situations where you would want to refuse e.g. granting access, consult the DPO.</a:t>
                      </a:r>
                    </a:p>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r>
              <a:tr h="446030">
                <a:tc>
                  <a:txBody>
                    <a:bodyPr/>
                    <a:lstStyle/>
                    <a:p>
                      <a:pPr>
                        <a:lnSpc>
                          <a:spcPct val="107000"/>
                        </a:lnSpc>
                        <a:spcAft>
                          <a:spcPts val="0"/>
                        </a:spcAft>
                      </a:pPr>
                      <a:r>
                        <a:rPr lang="en-GB" sz="800">
                          <a:effectLst/>
                        </a:rPr>
                        <a:t>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a:effectLst/>
                        </a:rPr>
                        <a:t>Where are your information security measures documented?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c>
                  <a:txBody>
                    <a:bodyPr/>
                    <a:lstStyle/>
                    <a:p>
                      <a:pPr>
                        <a:lnSpc>
                          <a:spcPct val="107000"/>
                        </a:lnSpc>
                        <a:spcAft>
                          <a:spcPts val="0"/>
                        </a:spcAft>
                      </a:pPr>
                      <a:r>
                        <a:rPr lang="en-GB" sz="800" dirty="0">
                          <a:effectLst/>
                        </a:rPr>
                        <a:t>Provide a link to relevant information security documentation if available. Otherwise, provide more detailed description of applicable measures.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45" marR="52145" marT="0" marB="0"/>
                </a:tc>
              </a:tr>
            </a:tbl>
          </a:graphicData>
        </a:graphic>
      </p:graphicFrame>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85" y="91327"/>
            <a:ext cx="1281910" cy="108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enisa_logo_grand.png"/>
          <p:cNvPicPr/>
          <p:nvPr/>
        </p:nvPicPr>
        <p:blipFill>
          <a:blip r:embed="rId3" cstate="print">
            <a:extLst>
              <a:ext uri="{28A0092B-C50C-407E-A947-70E740481C1C}">
                <a14:useLocalDpi xmlns:a14="http://schemas.microsoft.com/office/drawing/2010/main" val="0"/>
              </a:ext>
            </a:extLst>
          </a:blip>
          <a:stretch>
            <a:fillRect/>
          </a:stretch>
        </p:blipFill>
        <p:spPr bwMode="auto">
          <a:xfrm>
            <a:off x="648875" y="1354603"/>
            <a:ext cx="772846" cy="678887"/>
          </a:xfrm>
          <a:prstGeom prst="rect">
            <a:avLst/>
          </a:prstGeom>
          <a:noFill/>
          <a:ln>
            <a:noFill/>
          </a:ln>
          <a:extLst/>
        </p:spPr>
      </p:pic>
    </p:spTree>
    <p:extLst>
      <p:ext uri="{BB962C8B-B14F-4D97-AF65-F5344CB8AC3E}">
        <p14:creationId xmlns:p14="http://schemas.microsoft.com/office/powerpoint/2010/main" val="2754786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1907703" y="160415"/>
            <a:ext cx="6694439" cy="99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4000" dirty="0" smtClean="0"/>
              <a:t>Record: </a:t>
            </a:r>
            <a:r>
              <a:rPr lang="fr-FR" altLang="en-US" sz="4000" dirty="0" err="1" smtClean="0"/>
              <a:t>Selection</a:t>
            </a:r>
            <a:r>
              <a:rPr lang="fr-FR" altLang="en-US" sz="4000" dirty="0" smtClean="0"/>
              <a:t> of experts</a:t>
            </a:r>
            <a:endParaRPr lang="en-GB" altLang="en-US" sz="4000" dirty="0" smtClean="0"/>
          </a:p>
        </p:txBody>
      </p:sp>
      <p:sp>
        <p:nvSpPr>
          <p:cNvPr id="53252"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BD53A54-84E6-4C8A-BFA8-CC9F7CB30ED2}" type="slidenum">
              <a:rPr lang="en-GB" altLang="en-US" sz="1400" smtClean="0">
                <a:solidFill>
                  <a:schemeClr val="accent2"/>
                </a:solidFill>
              </a:rPr>
              <a:pPr/>
              <a:t>18</a:t>
            </a:fld>
            <a:endParaRPr lang="en-GB" altLang="en-US" sz="1400" smtClean="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76995129"/>
              </p:ext>
            </p:extLst>
          </p:nvPr>
        </p:nvGraphicFramePr>
        <p:xfrm>
          <a:off x="1324732" y="1799876"/>
          <a:ext cx="6991683" cy="4639452"/>
        </p:xfrm>
        <a:graphic>
          <a:graphicData uri="http://schemas.openxmlformats.org/drawingml/2006/table">
            <a:tbl>
              <a:tblPr firstRow="1" firstCol="1" bandRow="1">
                <a:tableStyleId>{21E4AEA4-8DFA-4A89-87EB-49C32662AFE0}</a:tableStyleId>
              </a:tblPr>
              <a:tblGrid>
                <a:gridCol w="1721554"/>
                <a:gridCol w="5270129"/>
              </a:tblGrid>
              <a:tr h="327337">
                <a:tc>
                  <a:txBody>
                    <a:bodyPr/>
                    <a:lstStyle/>
                    <a:p>
                      <a:pPr>
                        <a:lnSpc>
                          <a:spcPct val="107000"/>
                        </a:lnSpc>
                        <a:spcAft>
                          <a:spcPts val="800"/>
                        </a:spcAft>
                      </a:pPr>
                      <a:r>
                        <a:rPr lang="en-GB" sz="1000" dirty="0">
                          <a:effectLst/>
                        </a:rPr>
                        <a:t>Title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dirty="0">
                          <a:effectLst/>
                        </a:rPr>
                        <a:t>Call for expression of interest </a:t>
                      </a:r>
                      <a:r>
                        <a:rPr lang="en-GB" sz="1000" dirty="0" smtClean="0">
                          <a:effectLst/>
                        </a:rPr>
                        <a:t>:Experts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21667">
                <a:tc>
                  <a:txBody>
                    <a:bodyPr/>
                    <a:lstStyle/>
                    <a:p>
                      <a:pPr>
                        <a:lnSpc>
                          <a:spcPct val="107000"/>
                        </a:lnSpc>
                        <a:spcAft>
                          <a:spcPts val="800"/>
                        </a:spcAft>
                      </a:pPr>
                      <a:r>
                        <a:rPr lang="en-GB" sz="1000">
                          <a:effectLst/>
                        </a:rPr>
                        <a:t>EDPS case Number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N/A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Notification Status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dirty="0">
                          <a:effectLst/>
                        </a:rPr>
                        <a:t>Notified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Controller Name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dirty="0" smtClean="0">
                          <a:effectLst/>
                        </a:rPr>
                        <a:t>John Doe </a:t>
                      </a:r>
                      <a:r>
                        <a:rPr lang="en-GB" sz="1000" dirty="0" smtClean="0">
                          <a:effectLst/>
                          <a:hlinkClick r:id="rId2"/>
                        </a:rPr>
                        <a:t>john.doe@ec.Europa.eu</a:t>
                      </a:r>
                      <a:r>
                        <a:rPr lang="en-GB" sz="1000" dirty="0" smtClean="0">
                          <a:effectLst/>
                        </a:rPr>
                        <a:t>, Head of Unit ICT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1.a. Part of the Institution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dirty="0">
                          <a:effectLst/>
                        </a:rPr>
                        <a:t>Administration and Support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1.b. Processors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Procurement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1.c. Contact Person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GB" sz="900">
                        <a:effectLst/>
                        <a:latin typeface="Calibri" panose="020F0502020204030204" pitchFamily="34" charset="0"/>
                        <a:cs typeface="Times New Roman" panose="02020603050405020304" pitchFamily="18" charset="0"/>
                      </a:endParaRPr>
                    </a:p>
                  </a:txBody>
                  <a:tcPr marL="0" marR="0" marT="0" marB="0"/>
                </a:tc>
              </a:tr>
              <a:tr h="322828">
                <a:tc>
                  <a:txBody>
                    <a:bodyPr/>
                    <a:lstStyle/>
                    <a:p>
                      <a:pPr>
                        <a:lnSpc>
                          <a:spcPct val="107000"/>
                        </a:lnSpc>
                        <a:spcAft>
                          <a:spcPts val="800"/>
                        </a:spcAft>
                      </a:pPr>
                      <a:r>
                        <a:rPr lang="en-GB" sz="1000" dirty="0">
                          <a:effectLst/>
                        </a:rPr>
                        <a:t>2. Name of the </a:t>
                      </a:r>
                      <a:r>
                        <a:rPr lang="en-GB" sz="1000" dirty="0" err="1">
                          <a:effectLst/>
                        </a:rPr>
                        <a:t>Proccessing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CEI list of experts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7337">
                <a:tc>
                  <a:txBody>
                    <a:bodyPr/>
                    <a:lstStyle/>
                    <a:p>
                      <a:pPr>
                        <a:lnSpc>
                          <a:spcPct val="107000"/>
                        </a:lnSpc>
                        <a:spcAft>
                          <a:spcPts val="800"/>
                        </a:spcAft>
                      </a:pPr>
                      <a:r>
                        <a:rPr lang="en-GB" sz="1000">
                          <a:effectLst/>
                        </a:rPr>
                        <a:t>3. Purpose of the Processing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Establishing a list of Experts for identifying emerging and future risks posed by new ICTs (See attached document)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Date of Submission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16/06/2011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7337">
                <a:tc>
                  <a:txBody>
                    <a:bodyPr/>
                    <a:lstStyle/>
                    <a:p>
                      <a:pPr>
                        <a:lnSpc>
                          <a:spcPct val="107000"/>
                        </a:lnSpc>
                        <a:spcAft>
                          <a:spcPts val="800"/>
                        </a:spcAft>
                      </a:pPr>
                      <a:r>
                        <a:rPr lang="en-GB" sz="1000">
                          <a:effectLst/>
                        </a:rPr>
                        <a:t>4. Description of the category of data subjects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dirty="0">
                          <a:effectLst/>
                        </a:rPr>
                        <a:t>External experts hired </a:t>
                      </a:r>
                      <a:r>
                        <a:rPr lang="en-GB" sz="1000">
                          <a:effectLst/>
                        </a:rPr>
                        <a:t>by </a:t>
                      </a:r>
                      <a:r>
                        <a:rPr lang="en-GB" sz="1000" smtClean="0">
                          <a:effectLst/>
                        </a:rPr>
                        <a:t>XXX </a:t>
                      </a:r>
                      <a:r>
                        <a:rPr lang="en-GB" sz="1000" dirty="0">
                          <a:effectLst/>
                        </a:rPr>
                        <a:t>for specific tasks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985250">
                <a:tc>
                  <a:txBody>
                    <a:bodyPr/>
                    <a:lstStyle/>
                    <a:p>
                      <a:pPr>
                        <a:lnSpc>
                          <a:spcPct val="107000"/>
                        </a:lnSpc>
                        <a:spcAft>
                          <a:spcPts val="800"/>
                        </a:spcAft>
                      </a:pPr>
                      <a:r>
                        <a:rPr lang="en-GB" sz="1000">
                          <a:effectLst/>
                        </a:rPr>
                        <a:t>5. Description of the data or categories of the data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1200"/>
                        </a:spcAft>
                      </a:pPr>
                      <a:r>
                        <a:rPr lang="en-GB" sz="1000" dirty="0">
                          <a:effectLst/>
                        </a:rPr>
                        <a:t>1. Name and address of the applicant</a:t>
                      </a:r>
                      <a:br>
                        <a:rPr lang="en-GB" sz="1000" dirty="0">
                          <a:effectLst/>
                        </a:rPr>
                      </a:br>
                      <a:r>
                        <a:rPr lang="en-GB" sz="1000" dirty="0">
                          <a:effectLst/>
                        </a:rPr>
                        <a:t>2. CV of the applicant</a:t>
                      </a:r>
                      <a:br>
                        <a:rPr lang="en-GB" sz="1000" dirty="0">
                          <a:effectLst/>
                        </a:rPr>
                      </a:br>
                      <a:r>
                        <a:rPr lang="en-GB" sz="1000" dirty="0">
                          <a:effectLst/>
                        </a:rPr>
                        <a:t>3. Personal Tax File (Fiscal) Number</a:t>
                      </a:r>
                      <a:br>
                        <a:rPr lang="en-GB" sz="1000" dirty="0">
                          <a:effectLst/>
                        </a:rPr>
                      </a:br>
                      <a:r>
                        <a:rPr lang="en-GB" sz="1000" dirty="0">
                          <a:effectLst/>
                        </a:rPr>
                        <a:t>4. Application form – Call for expression of interest.</a:t>
                      </a:r>
                      <a:br>
                        <a:rPr lang="en-GB" sz="1000" dirty="0">
                          <a:effectLst/>
                        </a:rPr>
                      </a:br>
                      <a:r>
                        <a:rPr lang="en-GB" sz="1000" dirty="0">
                          <a:effectLst/>
                        </a:rPr>
                        <a:t>5. Solemn declaration that candidates are not in a situation of conflict of interests</a:t>
                      </a:r>
                      <a:br>
                        <a:rPr lang="en-GB" sz="1000" dirty="0">
                          <a:effectLst/>
                        </a:rPr>
                      </a:b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7337">
                <a:tc>
                  <a:txBody>
                    <a:bodyPr/>
                    <a:lstStyle/>
                    <a:p>
                      <a:pPr>
                        <a:lnSpc>
                          <a:spcPct val="107000"/>
                        </a:lnSpc>
                        <a:spcAft>
                          <a:spcPts val="800"/>
                        </a:spcAft>
                      </a:pPr>
                      <a:r>
                        <a:rPr lang="en-GB" sz="1000">
                          <a:effectLst/>
                        </a:rPr>
                        <a:t>6. Information to be given to data subjects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Information provided through the application form (data subjects are required to give their consent). Privacy Notice to be updated.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Right to have access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By email to the 'Procurement' mailbox.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Right to rectify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By email to the 'Procurement' mailbox.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Right to block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By email to the 'Procurement' mailbox.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Right to erase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a:effectLst/>
                        </a:rPr>
                        <a:t>By email to the 'Procurement' mailbox.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3669">
                <a:tc>
                  <a:txBody>
                    <a:bodyPr/>
                    <a:lstStyle/>
                    <a:p>
                      <a:pPr>
                        <a:lnSpc>
                          <a:spcPct val="107000"/>
                        </a:lnSpc>
                        <a:spcAft>
                          <a:spcPts val="800"/>
                        </a:spcAft>
                      </a:pPr>
                      <a:r>
                        <a:rPr lang="en-GB" sz="1000">
                          <a:effectLst/>
                        </a:rPr>
                        <a:t>Right to object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000" dirty="0">
                          <a:effectLst/>
                        </a:rPr>
                        <a:t>By email to the 'Procurement' mailbox.</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5" name="Rectangle 2"/>
          <p:cNvSpPr>
            <a:spLocks noChangeArrowheads="1"/>
          </p:cNvSpPr>
          <p:nvPr/>
        </p:nvSpPr>
        <p:spPr bwMode="auto">
          <a:xfrm>
            <a:off x="1187625" y="1458556"/>
            <a:ext cx="64087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(Extracted from data protection register)</a:t>
            </a:r>
            <a:endParaRPr kumimoji="0" lang="en-GB"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27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miley Face 2"/>
          <p:cNvSpPr/>
          <p:nvPr/>
        </p:nvSpPr>
        <p:spPr>
          <a:xfrm>
            <a:off x="8094441" y="5157192"/>
            <a:ext cx="504056" cy="524183"/>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Smiley Face 10"/>
          <p:cNvSpPr/>
          <p:nvPr/>
        </p:nvSpPr>
        <p:spPr>
          <a:xfrm>
            <a:off x="6873635" y="5419283"/>
            <a:ext cx="504056" cy="524183"/>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Smiley Face 8"/>
          <p:cNvSpPr/>
          <p:nvPr/>
        </p:nvSpPr>
        <p:spPr>
          <a:xfrm>
            <a:off x="8064387" y="2369378"/>
            <a:ext cx="504056" cy="524183"/>
          </a:xfrm>
          <a:prstGeom prst="smileyFace">
            <a:avLst>
              <a:gd name="adj" fmla="val -29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26828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051720" y="274638"/>
            <a:ext cx="6635080" cy="866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3600" dirty="0" smtClean="0">
                <a:solidFill>
                  <a:srgbClr val="002060"/>
                </a:solidFill>
              </a:rPr>
              <a:t>Record: </a:t>
            </a:r>
            <a:r>
              <a:rPr lang="fr-FR" altLang="en-US" sz="3600" dirty="0" err="1" smtClean="0">
                <a:solidFill>
                  <a:srgbClr val="002060"/>
                </a:solidFill>
              </a:rPr>
              <a:t>Selection</a:t>
            </a:r>
            <a:r>
              <a:rPr lang="fr-FR" altLang="en-US" sz="3600" dirty="0" smtClean="0">
                <a:solidFill>
                  <a:srgbClr val="002060"/>
                </a:solidFill>
              </a:rPr>
              <a:t> of experts</a:t>
            </a:r>
            <a:endParaRPr lang="en-GB" altLang="en-US" sz="3600" dirty="0" smtClean="0">
              <a:solidFill>
                <a:srgbClr val="002060"/>
              </a:solidFill>
            </a:endParaRPr>
          </a:p>
        </p:txBody>
      </p:sp>
      <p:sp>
        <p:nvSpPr>
          <p:cNvPr id="53252"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BD53A54-84E6-4C8A-BFA8-CC9F7CB30ED2}" type="slidenum">
              <a:rPr lang="en-GB" altLang="en-US" sz="1400" smtClean="0">
                <a:solidFill>
                  <a:schemeClr val="accent2"/>
                </a:solidFill>
              </a:rPr>
              <a:pPr/>
              <a:t>19</a:t>
            </a:fld>
            <a:endParaRPr lang="en-GB" altLang="en-US" sz="1400" smtClean="0">
              <a:solidFill>
                <a:schemeClr val="accent2"/>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49547040"/>
              </p:ext>
            </p:extLst>
          </p:nvPr>
        </p:nvGraphicFramePr>
        <p:xfrm>
          <a:off x="899592" y="1417638"/>
          <a:ext cx="7632848" cy="4490315"/>
        </p:xfrm>
        <a:graphic>
          <a:graphicData uri="http://schemas.openxmlformats.org/drawingml/2006/table">
            <a:tbl>
              <a:tblPr firstRow="1" firstCol="1" bandRow="1">
                <a:tableStyleId>{21E4AEA4-8DFA-4A89-87EB-49C32662AFE0}</a:tableStyleId>
              </a:tblPr>
              <a:tblGrid>
                <a:gridCol w="1896360"/>
                <a:gridCol w="5736488"/>
              </a:tblGrid>
              <a:tr h="380468">
                <a:tc>
                  <a:txBody>
                    <a:bodyPr/>
                    <a:lstStyle/>
                    <a:p>
                      <a:pPr>
                        <a:lnSpc>
                          <a:spcPct val="107000"/>
                        </a:lnSpc>
                        <a:spcAft>
                          <a:spcPts val="800"/>
                        </a:spcAft>
                      </a:pPr>
                      <a:r>
                        <a:rPr lang="en-GB" sz="1200" dirty="0">
                          <a:effectLst/>
                        </a:rPr>
                        <a:t>Title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Call for expression of interest : </a:t>
                      </a:r>
                      <a:r>
                        <a:rPr lang="en-GB" sz="1200" dirty="0" smtClean="0">
                          <a:effectLst/>
                        </a:rPr>
                        <a:t>Experts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80468">
                <a:tc>
                  <a:txBody>
                    <a:bodyPr/>
                    <a:lstStyle/>
                    <a:p>
                      <a:pPr>
                        <a:lnSpc>
                          <a:spcPct val="107000"/>
                        </a:lnSpc>
                        <a:spcAft>
                          <a:spcPts val="800"/>
                        </a:spcAft>
                      </a:pPr>
                      <a:r>
                        <a:rPr lang="en-GB" sz="1200">
                          <a:effectLst/>
                        </a:rPr>
                        <a:t>8. Automated/ manual processing operation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Manual Processing operation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80468">
                <a:tc>
                  <a:txBody>
                    <a:bodyPr/>
                    <a:lstStyle/>
                    <a:p>
                      <a:pPr>
                        <a:lnSpc>
                          <a:spcPct val="107000"/>
                        </a:lnSpc>
                        <a:spcAft>
                          <a:spcPts val="800"/>
                        </a:spcAft>
                      </a:pPr>
                      <a:r>
                        <a:rPr lang="en-GB" sz="1200">
                          <a:effectLst/>
                        </a:rPr>
                        <a:t>9. Storage space and storage media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Files are kept on </a:t>
                      </a:r>
                      <a:r>
                        <a:rPr lang="en-GB" sz="1200" dirty="0" smtClean="0">
                          <a:effectLst/>
                        </a:rPr>
                        <a:t>Intranet </a:t>
                      </a:r>
                      <a:r>
                        <a:rPr lang="en-GB" sz="1200" dirty="0">
                          <a:effectLst/>
                        </a:rPr>
                        <a:t>(initially on a restricted basis - successful applicants are then are open for perusal by </a:t>
                      </a:r>
                      <a:r>
                        <a:rPr lang="en-GB" sz="1200" dirty="0" smtClean="0">
                          <a:effectLst/>
                        </a:rPr>
                        <a:t>staff </a:t>
                      </a:r>
                      <a:r>
                        <a:rPr lang="en-GB" sz="1200" dirty="0">
                          <a:effectLst/>
                        </a:rPr>
                        <a:t>only).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5327">
                <a:tc>
                  <a:txBody>
                    <a:bodyPr/>
                    <a:lstStyle/>
                    <a:p>
                      <a:pPr>
                        <a:lnSpc>
                          <a:spcPct val="107000"/>
                        </a:lnSpc>
                        <a:spcAft>
                          <a:spcPts val="800"/>
                        </a:spcAft>
                      </a:pPr>
                      <a:r>
                        <a:rPr lang="en-GB" sz="1200">
                          <a:effectLst/>
                        </a:rPr>
                        <a:t>10. Legal basis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The Financial Regulation and the Implementing rules; data subject's consent.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770750">
                <a:tc>
                  <a:txBody>
                    <a:bodyPr/>
                    <a:lstStyle/>
                    <a:p>
                      <a:pPr>
                        <a:lnSpc>
                          <a:spcPct val="107000"/>
                        </a:lnSpc>
                        <a:spcAft>
                          <a:spcPts val="800"/>
                        </a:spcAft>
                      </a:pPr>
                      <a:r>
                        <a:rPr lang="en-GB" sz="1200" dirty="0">
                          <a:effectLst/>
                        </a:rPr>
                        <a:t>11. Recipients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Procurement Team, </a:t>
                      </a:r>
                      <a:br>
                        <a:rPr lang="en-GB" sz="1200" dirty="0">
                          <a:effectLst/>
                        </a:rPr>
                      </a:br>
                      <a:r>
                        <a:rPr lang="en-GB" sz="1200" dirty="0">
                          <a:effectLst/>
                        </a:rPr>
                        <a:t>Appointed members of the evaluation panel.</a:t>
                      </a:r>
                      <a:br>
                        <a:rPr lang="en-GB" sz="1200" dirty="0">
                          <a:effectLst/>
                        </a:rPr>
                      </a:br>
                      <a:r>
                        <a:rPr lang="en-GB" sz="1200" dirty="0" smtClean="0">
                          <a:effectLst/>
                        </a:rPr>
                        <a:t>Staff </a:t>
                      </a:r>
                      <a:r>
                        <a:rPr lang="en-GB" sz="1200" dirty="0">
                          <a:effectLst/>
                        </a:rPr>
                        <a:t>members when needs for expertise have been duly identified to carry out projects.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80468">
                <a:tc>
                  <a:txBody>
                    <a:bodyPr/>
                    <a:lstStyle/>
                    <a:p>
                      <a:pPr>
                        <a:lnSpc>
                          <a:spcPct val="107000"/>
                        </a:lnSpc>
                        <a:spcAft>
                          <a:spcPts val="800"/>
                        </a:spcAft>
                      </a:pPr>
                      <a:r>
                        <a:rPr lang="en-GB" sz="1200">
                          <a:effectLst/>
                        </a:rPr>
                        <a:t>12. Retention policy for categories of data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Data are kept as long as the CEI is open (4 years) to applications and for a period of one year after closure of the procedure.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5327">
                <a:tc>
                  <a:txBody>
                    <a:bodyPr/>
                    <a:lstStyle/>
                    <a:p>
                      <a:pPr>
                        <a:lnSpc>
                          <a:spcPct val="107000"/>
                        </a:lnSpc>
                        <a:spcAft>
                          <a:spcPts val="800"/>
                        </a:spcAft>
                      </a:pPr>
                      <a:r>
                        <a:rPr lang="en-GB" sz="1200">
                          <a:effectLst/>
                        </a:rPr>
                        <a:t>13.a. Time limits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0" marR="0" marT="0" marB="0"/>
                </a:tc>
              </a:tr>
              <a:tr h="380468">
                <a:tc>
                  <a:txBody>
                    <a:bodyPr/>
                    <a:lstStyle/>
                    <a:p>
                      <a:pPr>
                        <a:lnSpc>
                          <a:spcPct val="107000"/>
                        </a:lnSpc>
                        <a:spcAft>
                          <a:spcPts val="800"/>
                        </a:spcAft>
                      </a:pPr>
                      <a:r>
                        <a:rPr lang="en-GB" sz="1200">
                          <a:effectLst/>
                        </a:rPr>
                        <a:t>13.b. Historical, statistical purpose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a:effectLst/>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80468">
                <a:tc>
                  <a:txBody>
                    <a:bodyPr/>
                    <a:lstStyle/>
                    <a:p>
                      <a:pPr>
                        <a:lnSpc>
                          <a:spcPct val="107000"/>
                        </a:lnSpc>
                        <a:spcAft>
                          <a:spcPts val="800"/>
                        </a:spcAft>
                      </a:pPr>
                      <a:r>
                        <a:rPr lang="en-GB" sz="1200">
                          <a:effectLst/>
                        </a:rPr>
                        <a:t>14. Proposed transfers of data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5327">
                <a:tc>
                  <a:txBody>
                    <a:bodyPr/>
                    <a:lstStyle/>
                    <a:p>
                      <a:pPr>
                        <a:lnSpc>
                          <a:spcPct val="107000"/>
                        </a:lnSpc>
                        <a:spcAft>
                          <a:spcPts val="800"/>
                        </a:spcAft>
                      </a:pPr>
                      <a:r>
                        <a:rPr lang="en-GB" sz="1200">
                          <a:effectLst/>
                        </a:rPr>
                        <a:t>How and when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a:effectLst/>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5327">
                <a:tc>
                  <a:txBody>
                    <a:bodyPr/>
                    <a:lstStyle/>
                    <a:p>
                      <a:pPr>
                        <a:lnSpc>
                          <a:spcPct val="107000"/>
                        </a:lnSpc>
                        <a:spcAft>
                          <a:spcPts val="800"/>
                        </a:spcAft>
                      </a:pPr>
                      <a:r>
                        <a:rPr lang="en-GB" sz="1200">
                          <a:effectLst/>
                        </a:rPr>
                        <a:t>15. Specific risks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a:effectLst/>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5327">
                <a:tc>
                  <a:txBody>
                    <a:bodyPr/>
                    <a:lstStyle/>
                    <a:p>
                      <a:pPr>
                        <a:lnSpc>
                          <a:spcPct val="107000"/>
                        </a:lnSpc>
                        <a:spcAft>
                          <a:spcPts val="800"/>
                        </a:spcAft>
                      </a:pPr>
                      <a:r>
                        <a:rPr lang="en-GB" sz="1200">
                          <a:effectLst/>
                        </a:rPr>
                        <a:t>16. Comments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80468">
                <a:tc>
                  <a:txBody>
                    <a:bodyPr/>
                    <a:lstStyle/>
                    <a:p>
                      <a:pPr>
                        <a:lnSpc>
                          <a:spcPct val="107000"/>
                        </a:lnSpc>
                        <a:spcAft>
                          <a:spcPts val="800"/>
                        </a:spcAft>
                      </a:pPr>
                      <a:r>
                        <a:rPr lang="en-GB" sz="1200" dirty="0">
                          <a:effectLst/>
                        </a:rPr>
                        <a:t>17. Measures to ensure security of processing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200" dirty="0">
                          <a:effectLst/>
                        </a:rPr>
                        <a:t>All files related to CEI processing are exclusively stored on the intranet.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04451128"/>
              </p:ext>
            </p:extLst>
          </p:nvPr>
        </p:nvGraphicFramePr>
        <p:xfrm>
          <a:off x="889720" y="5790953"/>
          <a:ext cx="7642720" cy="365760"/>
        </p:xfrm>
        <a:graphic>
          <a:graphicData uri="http://schemas.openxmlformats.org/drawingml/2006/table">
            <a:tbl>
              <a:tblPr firstRow="1" bandRow="1">
                <a:tableStyleId>{21E4AEA4-8DFA-4A89-87EB-49C32662AFE0}</a:tableStyleId>
              </a:tblPr>
              <a:tblGrid>
                <a:gridCol w="1882080"/>
                <a:gridCol w="5760640"/>
              </a:tblGrid>
              <a:tr h="276999">
                <a:tc>
                  <a:txBody>
                    <a:bodyPr/>
                    <a:lstStyle/>
                    <a:p>
                      <a:endParaRPr lang="en-GB" dirty="0"/>
                    </a:p>
                  </a:txBody>
                  <a:tcPr/>
                </a:tc>
                <a:tc>
                  <a:txBody>
                    <a:bodyPr/>
                    <a:lstStyle/>
                    <a:p>
                      <a:pPr>
                        <a:lnSpc>
                          <a:spcPct val="107000"/>
                        </a:lnSpc>
                        <a:spcAft>
                          <a:spcPts val="0"/>
                        </a:spcAft>
                      </a:pPr>
                      <a:r>
                        <a:rPr lang="en-GB" sz="1200" u="sng" dirty="0" smtClean="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Contract.pdf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20000"/>
                        <a:lumOff val="80000"/>
                      </a:schemeClr>
                    </a:solidFill>
                  </a:tcPr>
                </a:tc>
              </a:tr>
            </a:tbl>
          </a:graphicData>
        </a:graphic>
      </p:graphicFrame>
      <p:sp>
        <p:nvSpPr>
          <p:cNvPr id="18" name="TextBox 17"/>
          <p:cNvSpPr txBox="1"/>
          <p:nvPr/>
        </p:nvSpPr>
        <p:spPr>
          <a:xfrm>
            <a:off x="971600" y="5790953"/>
            <a:ext cx="1080120" cy="276999"/>
          </a:xfrm>
          <a:prstGeom prst="rect">
            <a:avLst/>
          </a:prstGeom>
          <a:noFill/>
        </p:spPr>
        <p:txBody>
          <a:bodyPr wrap="square" rtlCol="0">
            <a:spAutoFit/>
          </a:bodyPr>
          <a:lstStyle/>
          <a:p>
            <a:r>
              <a:rPr lang="en-GB" sz="1200" dirty="0">
                <a:solidFill>
                  <a:schemeClr val="bg1"/>
                </a:solidFill>
              </a:rPr>
              <a:t>Attachments</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35" y="18276"/>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miley Face 7"/>
          <p:cNvSpPr/>
          <p:nvPr/>
        </p:nvSpPr>
        <p:spPr>
          <a:xfrm>
            <a:off x="8159342" y="2348880"/>
            <a:ext cx="504056" cy="524183"/>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Smiley Face 8"/>
          <p:cNvSpPr/>
          <p:nvPr/>
        </p:nvSpPr>
        <p:spPr>
          <a:xfrm>
            <a:off x="8609004" y="2139373"/>
            <a:ext cx="504056" cy="524183"/>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Smiley Face 9"/>
          <p:cNvSpPr/>
          <p:nvPr/>
        </p:nvSpPr>
        <p:spPr>
          <a:xfrm>
            <a:off x="5117232" y="1700808"/>
            <a:ext cx="504056" cy="524183"/>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Smiley Face 10"/>
          <p:cNvSpPr/>
          <p:nvPr/>
        </p:nvSpPr>
        <p:spPr>
          <a:xfrm>
            <a:off x="6588224" y="3807825"/>
            <a:ext cx="504056" cy="524183"/>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11485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166231" y="476672"/>
            <a:ext cx="8745537"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smtClean="0">
                <a:solidFill>
                  <a:srgbClr val="00B050"/>
                </a:solidFill>
              </a:rPr>
              <a:t>		</a:t>
            </a:r>
            <a:r>
              <a:rPr lang="en-US" altLang="en-US" b="1" dirty="0" smtClean="0">
                <a:solidFill>
                  <a:schemeClr val="accent6"/>
                </a:solidFill>
              </a:rPr>
              <a:t>Aim of this training</a:t>
            </a:r>
            <a:endParaRPr lang="en-GB" altLang="en-US" b="1" dirty="0" smtClean="0">
              <a:solidFill>
                <a:schemeClr val="accent6"/>
              </a:solidFill>
            </a:endParaRPr>
          </a:p>
        </p:txBody>
      </p:sp>
      <p:sp>
        <p:nvSpPr>
          <p:cNvPr id="13316"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E69052C-E95D-4691-BB6C-2EBEC95DD06A}" type="slidenum">
              <a:rPr lang="en-GB" altLang="en-US" sz="1300" smtClean="0"/>
              <a:pPr/>
              <a:t>2</a:t>
            </a:fld>
            <a:endParaRPr lang="en-GB" altLang="en-US" sz="1300" dirty="0" smtClean="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41221514"/>
              </p:ext>
            </p:extLst>
          </p:nvPr>
        </p:nvGraphicFramePr>
        <p:xfrm>
          <a:off x="627063" y="1844675"/>
          <a:ext cx="8516937"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44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Practical</a:t>
            </a:r>
            <a:r>
              <a:rPr lang="fr-BE" dirty="0" smtClean="0"/>
              <a:t> questions</a:t>
            </a:r>
            <a:endParaRPr lang="fr-BE" dirty="0"/>
          </a:p>
        </p:txBody>
      </p:sp>
      <p:sp>
        <p:nvSpPr>
          <p:cNvPr id="3" name="Content Placeholder 2"/>
          <p:cNvSpPr>
            <a:spLocks noGrp="1"/>
          </p:cNvSpPr>
          <p:nvPr>
            <p:ph type="body" idx="1"/>
          </p:nvPr>
        </p:nvSpPr>
        <p:spPr>
          <a:xfrm>
            <a:off x="457200" y="1551718"/>
            <a:ext cx="8385175" cy="3029410"/>
          </a:xfrm>
        </p:spPr>
        <p:txBody>
          <a:bodyPr/>
          <a:lstStyle/>
          <a:p>
            <a:r>
              <a:rPr lang="fr-BE" dirty="0" err="1" smtClean="0"/>
              <a:t>Given</a:t>
            </a:r>
            <a:r>
              <a:rPr lang="fr-BE" dirty="0" smtClean="0"/>
              <a:t> </a:t>
            </a:r>
            <a:r>
              <a:rPr lang="fr-BE" dirty="0" err="1" smtClean="0"/>
              <a:t>that</a:t>
            </a:r>
            <a:r>
              <a:rPr lang="fr-BE" dirty="0"/>
              <a:t> </a:t>
            </a:r>
            <a:r>
              <a:rPr lang="fr-BE" dirty="0" err="1" smtClean="0"/>
              <a:t>your</a:t>
            </a:r>
            <a:r>
              <a:rPr lang="fr-BE" dirty="0" smtClean="0"/>
              <a:t> EU institution organises </a:t>
            </a:r>
            <a:r>
              <a:rPr lang="fr-BE" dirty="0" err="1" smtClean="0"/>
              <a:t>several</a:t>
            </a:r>
            <a:r>
              <a:rPr lang="fr-BE" dirty="0" smtClean="0"/>
              <a:t> expert </a:t>
            </a:r>
            <a:r>
              <a:rPr lang="fr-BE" dirty="0" err="1" smtClean="0"/>
              <a:t>selection</a:t>
            </a:r>
            <a:r>
              <a:rPr lang="fr-BE" dirty="0" smtClean="0"/>
              <a:t> rounds </a:t>
            </a:r>
            <a:r>
              <a:rPr lang="fr-BE" dirty="0" err="1" smtClean="0"/>
              <a:t>every</a:t>
            </a:r>
            <a:r>
              <a:rPr lang="fr-BE" dirty="0" smtClean="0"/>
              <a:t> </a:t>
            </a:r>
            <a:r>
              <a:rPr lang="fr-BE" dirty="0" err="1" smtClean="0"/>
              <a:t>year</a:t>
            </a:r>
            <a:r>
              <a:rPr lang="fr-BE" dirty="0" smtClean="0"/>
              <a:t>, how </a:t>
            </a:r>
            <a:r>
              <a:rPr lang="fr-BE" dirty="0" err="1" smtClean="0"/>
              <a:t>would</a:t>
            </a:r>
            <a:r>
              <a:rPr lang="fr-BE" dirty="0" smtClean="0"/>
              <a:t> </a:t>
            </a:r>
            <a:r>
              <a:rPr lang="fr-BE" dirty="0" err="1" smtClean="0"/>
              <a:t>you</a:t>
            </a:r>
            <a:r>
              <a:rPr lang="fr-BE" dirty="0" smtClean="0"/>
              <a:t> </a:t>
            </a:r>
            <a:r>
              <a:rPr lang="fr-BE" dirty="0" err="1" smtClean="0"/>
              <a:t>proceed</a:t>
            </a:r>
            <a:r>
              <a:rPr lang="fr-BE" dirty="0" smtClean="0"/>
              <a:t> in </a:t>
            </a:r>
            <a:r>
              <a:rPr lang="fr-BE" dirty="0" err="1" smtClean="0"/>
              <a:t>terms</a:t>
            </a:r>
            <a:r>
              <a:rPr lang="fr-BE" dirty="0" smtClean="0"/>
              <a:t> of records ? </a:t>
            </a:r>
          </a:p>
          <a:p>
            <a:r>
              <a:rPr lang="fr-BE" dirty="0" smtClean="0"/>
              <a:t>Is a new record </a:t>
            </a:r>
            <a:r>
              <a:rPr lang="fr-BE" dirty="0" err="1" smtClean="0"/>
              <a:t>necessary</a:t>
            </a:r>
            <a:r>
              <a:rPr lang="fr-BE" dirty="0" smtClean="0"/>
              <a:t> </a:t>
            </a:r>
            <a:r>
              <a:rPr lang="fr-BE" dirty="0" err="1" smtClean="0"/>
              <a:t>every</a:t>
            </a:r>
            <a:r>
              <a:rPr lang="fr-BE" dirty="0" smtClean="0"/>
              <a:t> time </a:t>
            </a:r>
            <a:r>
              <a:rPr lang="fr-BE" dirty="0" err="1" smtClean="0"/>
              <a:t>you</a:t>
            </a:r>
            <a:r>
              <a:rPr lang="fr-BE" dirty="0" smtClean="0"/>
              <a:t> organise an </a:t>
            </a:r>
            <a:r>
              <a:rPr lang="fr-BE" dirty="0" err="1" smtClean="0"/>
              <a:t>event</a:t>
            </a:r>
            <a:r>
              <a:rPr lang="fr-BE" dirty="0" smtClean="0"/>
              <a:t>?</a:t>
            </a:r>
          </a:p>
          <a:p>
            <a:r>
              <a:rPr lang="fr-BE" dirty="0" smtClean="0"/>
              <a:t>How to </a:t>
            </a:r>
            <a:r>
              <a:rPr lang="fr-BE" dirty="0" err="1" smtClean="0"/>
              <a:t>ensure</a:t>
            </a:r>
            <a:r>
              <a:rPr lang="fr-BE" dirty="0" smtClean="0"/>
              <a:t> </a:t>
            </a:r>
            <a:r>
              <a:rPr lang="fr-BE" dirty="0" err="1" smtClean="0"/>
              <a:t>consistency</a:t>
            </a:r>
            <a:r>
              <a:rPr lang="fr-BE" dirty="0" smtClean="0"/>
              <a:t> </a:t>
            </a:r>
            <a:r>
              <a:rPr lang="fr-BE" smtClean="0"/>
              <a:t>across </a:t>
            </a:r>
            <a:r>
              <a:rPr lang="fr-BE" dirty="0" err="1" smtClean="0"/>
              <a:t>your</a:t>
            </a:r>
            <a:r>
              <a:rPr lang="fr-BE" dirty="0" smtClean="0"/>
              <a:t> EUI?</a:t>
            </a:r>
          </a:p>
          <a:p>
            <a:endParaRPr lang="fr-BE" dirty="0" smtClean="0"/>
          </a:p>
          <a:p>
            <a:endParaRPr lang="fr-BE" dirty="0"/>
          </a:p>
          <a:p>
            <a:pPr marL="0" indent="0">
              <a:buNone/>
            </a:pPr>
            <a:endParaRPr lang="fr-BE" dirty="0"/>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20</a:t>
            </a:fld>
            <a:endParaRPr lang="en-GB" altLang="en-US"/>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8994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9552" y="4869160"/>
            <a:ext cx="8280920" cy="1323439"/>
          </a:xfrm>
          <a:prstGeom prst="rect">
            <a:avLst/>
          </a:prstGeom>
          <a:noFill/>
        </p:spPr>
        <p:txBody>
          <a:bodyPr wrap="square" rtlCol="0">
            <a:spAutoFit/>
          </a:bodyPr>
          <a:lstStyle/>
          <a:p>
            <a:r>
              <a:rPr lang="en-GB" dirty="0" smtClean="0">
                <a:solidFill>
                  <a:srgbClr val="00B050"/>
                </a:solidFill>
              </a:rPr>
              <a:t>No! Harmonise your procedure and indicate differences (where necessary) in one record.</a:t>
            </a:r>
          </a:p>
          <a:p>
            <a:r>
              <a:rPr lang="en-GB" dirty="0" smtClean="0">
                <a:solidFill>
                  <a:srgbClr val="00B050"/>
                </a:solidFill>
              </a:rPr>
              <a:t>e.g.: COM “Model notifications” for experts, event organisation etc.</a:t>
            </a:r>
          </a:p>
          <a:p>
            <a:endParaRPr lang="en-GB" dirty="0"/>
          </a:p>
        </p:txBody>
      </p:sp>
    </p:spTree>
    <p:extLst>
      <p:ext uri="{BB962C8B-B14F-4D97-AF65-F5344CB8AC3E}">
        <p14:creationId xmlns:p14="http://schemas.microsoft.com/office/powerpoint/2010/main" val="4238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643192" cy="940966"/>
          </a:xfrm>
        </p:spPr>
        <p:txBody>
          <a:bodyPr/>
          <a:lstStyle/>
          <a:p>
            <a:r>
              <a:rPr lang="en-GB" b="1" dirty="0" smtClean="0">
                <a:solidFill>
                  <a:srgbClr val="002060"/>
                </a:solidFill>
              </a:rPr>
              <a:t>When </a:t>
            </a:r>
            <a:r>
              <a:rPr lang="en-GB" b="1" dirty="0">
                <a:solidFill>
                  <a:srgbClr val="002060"/>
                </a:solidFill>
              </a:rPr>
              <a:t>to carry out a DPIA? </a:t>
            </a:r>
            <a:endParaRPr lang="en-GB" dirty="0">
              <a:solidFill>
                <a:srgbClr val="002060"/>
              </a:solidFill>
            </a:endParaRPr>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21</a:t>
            </a:fld>
            <a:endParaRPr lang="en-GB" alt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265000048"/>
              </p:ext>
            </p:extLst>
          </p:nvPr>
        </p:nvGraphicFramePr>
        <p:xfrm>
          <a:off x="611560" y="1659359"/>
          <a:ext cx="7248153" cy="3138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234951"/>
            <a:ext cx="1281910" cy="108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1560" y="4884367"/>
            <a:ext cx="7200800" cy="1323439"/>
          </a:xfrm>
          <a:prstGeom prst="rect">
            <a:avLst/>
          </a:prstGeom>
          <a:noFill/>
        </p:spPr>
        <p:txBody>
          <a:bodyPr wrap="square" rtlCol="0">
            <a:spAutoFit/>
          </a:bodyPr>
          <a:lstStyle/>
          <a:p>
            <a:pPr marL="342900" lvl="0" indent="-342900" algn="just">
              <a:buFont typeface="Wingdings" panose="05000000000000000000" pitchFamily="2" charset="2"/>
              <a:buChar char="Ø"/>
            </a:pPr>
            <a:r>
              <a:rPr lang="en-GB" dirty="0"/>
              <a:t>EDPS Toolkit “Accountability on the ground: Provisional guidance on documenting processing operations for EU institutions, bodies and agencies”, section 4 and Annex 5 &amp; 6 for threshold assessment</a:t>
            </a:r>
          </a:p>
        </p:txBody>
      </p:sp>
    </p:spTree>
    <p:extLst>
      <p:ext uri="{BB962C8B-B14F-4D97-AF65-F5344CB8AC3E}">
        <p14:creationId xmlns:p14="http://schemas.microsoft.com/office/powerpoint/2010/main" val="4001114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72667" y="233738"/>
            <a:ext cx="8229600" cy="891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u="sng" dirty="0" smtClean="0">
                <a:solidFill>
                  <a:schemeClr val="accent2"/>
                </a:solidFill>
              </a:rPr>
              <a:t>DPIA or not?</a:t>
            </a:r>
            <a:r>
              <a:rPr lang="en-GB" altLang="en-US" u="sng" dirty="0" smtClean="0">
                <a:solidFill>
                  <a:srgbClr val="002060"/>
                </a:solidFill>
              </a:rPr>
              <a:t/>
            </a:r>
            <a:br>
              <a:rPr lang="en-GB" altLang="en-US" u="sng" dirty="0" smtClean="0">
                <a:solidFill>
                  <a:srgbClr val="002060"/>
                </a:solidFill>
              </a:rPr>
            </a:br>
            <a:endParaRPr lang="en-GB" altLang="en-US" u="sng" dirty="0" smtClean="0">
              <a:solidFill>
                <a:srgbClr val="002060"/>
              </a:solidFill>
            </a:endParaRPr>
          </a:p>
        </p:txBody>
      </p:sp>
      <p:graphicFrame>
        <p:nvGraphicFramePr>
          <p:cNvPr id="4" name="Content Placeholder 3"/>
          <p:cNvGraphicFramePr>
            <a:graphicFrameLocks noGrp="1"/>
          </p:cNvGraphicFramePr>
          <p:nvPr>
            <p:ph idx="1"/>
            <p:extLst/>
          </p:nvPr>
        </p:nvGraphicFramePr>
        <p:xfrm>
          <a:off x="611560" y="908720"/>
          <a:ext cx="8031108" cy="5014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58ACA5C-EC79-4D27-A2CF-CE5976F0C063}" type="slidenum">
              <a:rPr lang="en-GB" altLang="en-US" smtClean="0"/>
              <a:pPr/>
              <a:t>22</a:t>
            </a:fld>
            <a:endParaRPr lang="en-GB" altLang="en-US" smtClean="0"/>
          </a:p>
        </p:txBody>
      </p:sp>
      <p:sp>
        <p:nvSpPr>
          <p:cNvPr id="6149" name="Rectangle 4"/>
          <p:cNvSpPr>
            <a:spLocks noChangeArrowheads="1"/>
          </p:cNvSpPr>
          <p:nvPr/>
        </p:nvSpPr>
        <p:spPr bwMode="auto">
          <a:xfrm>
            <a:off x="827088" y="1412875"/>
            <a:ext cx="76311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Arial" panose="020B0604020202020204" pitchFamily="34" charset="0"/>
              <a:buChar char="•"/>
            </a:pPr>
            <a:endParaRPr lang="en-US" altLang="en-US" sz="2400"/>
          </a:p>
        </p:txBody>
      </p:sp>
      <p:pic>
        <p:nvPicPr>
          <p:cNvPr id="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2266" y="92911"/>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3111" y="6091336"/>
            <a:ext cx="6408712" cy="461665"/>
          </a:xfrm>
          <a:prstGeom prst="rect">
            <a:avLst/>
          </a:prstGeom>
          <a:noFill/>
        </p:spPr>
        <p:txBody>
          <a:bodyPr wrap="square" rtlCol="0">
            <a:spAutoFit/>
          </a:bodyPr>
          <a:lstStyle/>
          <a:p>
            <a:r>
              <a:rPr lang="en-GB" sz="2400" b="1" dirty="0" smtClean="0">
                <a:solidFill>
                  <a:srgbClr val="00B050"/>
                </a:solidFill>
              </a:rPr>
              <a:t>NB: Even if no DPIA, still risk assessment</a:t>
            </a:r>
            <a:endParaRPr lang="en-GB" sz="2400" b="1" dirty="0">
              <a:solidFill>
                <a:srgbClr val="00B050"/>
              </a:solidFill>
            </a:endParaRPr>
          </a:p>
        </p:txBody>
      </p:sp>
    </p:spTree>
    <p:extLst>
      <p:ext uri="{BB962C8B-B14F-4D97-AF65-F5344CB8AC3E}">
        <p14:creationId xmlns:p14="http://schemas.microsoft.com/office/powerpoint/2010/main" val="2430253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44613" y="247948"/>
            <a:ext cx="7355160" cy="1156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b="1" dirty="0" smtClean="0">
                <a:solidFill>
                  <a:schemeClr val="accent2"/>
                </a:solidFill>
              </a:rPr>
              <a:t>How to demonstrate compliance?</a:t>
            </a:r>
            <a:r>
              <a:rPr lang="en-GB" altLang="en-US" dirty="0" smtClean="0"/>
              <a:t/>
            </a:r>
            <a:br>
              <a:rPr lang="en-GB" altLang="en-US" dirty="0" smtClean="0"/>
            </a:br>
            <a:endParaRPr lang="en-GB" altLang="en-US" dirty="0" smtClean="0"/>
          </a:p>
        </p:txBody>
      </p:sp>
      <p:sp>
        <p:nvSpPr>
          <p:cNvPr id="6147" name="Content Placeholder 3"/>
          <p:cNvSpPr>
            <a:spLocks noGrp="1"/>
          </p:cNvSpPr>
          <p:nvPr>
            <p:ph type="body" idx="1"/>
          </p:nvPr>
        </p:nvSpPr>
        <p:spPr bwMode="auto">
          <a:xfrm>
            <a:off x="457200" y="1397000"/>
            <a:ext cx="8291264" cy="48368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fr-FR" altLang="en-US" sz="2400" b="1" u="sng" dirty="0" err="1" smtClean="0">
                <a:solidFill>
                  <a:srgbClr val="00B050"/>
                </a:solidFill>
              </a:rPr>
              <a:t>Before</a:t>
            </a:r>
            <a:r>
              <a:rPr lang="fr-FR" altLang="en-US" sz="2400" b="1" dirty="0" smtClean="0">
                <a:solidFill>
                  <a:srgbClr val="00B050"/>
                </a:solidFill>
              </a:rPr>
              <a:t> </a:t>
            </a:r>
            <a:r>
              <a:rPr lang="fr-FR" altLang="en-US" sz="2400" b="1" dirty="0" err="1" smtClean="0">
                <a:solidFill>
                  <a:srgbClr val="00B050"/>
                </a:solidFill>
              </a:rPr>
              <a:t>collecting</a:t>
            </a:r>
            <a:r>
              <a:rPr lang="fr-FR" altLang="en-US" sz="2400" b="1" dirty="0" smtClean="0">
                <a:solidFill>
                  <a:srgbClr val="00B050"/>
                </a:solidFill>
              </a:rPr>
              <a:t> data </a:t>
            </a:r>
            <a:r>
              <a:rPr lang="fr-FR" altLang="en-US" sz="2400" b="1" u="sng" dirty="0" err="1" smtClean="0">
                <a:solidFill>
                  <a:srgbClr val="00B050"/>
                </a:solidFill>
              </a:rPr>
              <a:t>inform</a:t>
            </a:r>
            <a:r>
              <a:rPr lang="fr-FR" altLang="en-US" sz="2400" b="1" u="sng" dirty="0" smtClean="0">
                <a:solidFill>
                  <a:srgbClr val="00B050"/>
                </a:solidFill>
              </a:rPr>
              <a:t> </a:t>
            </a:r>
            <a:r>
              <a:rPr lang="fr-FR" altLang="en-US" sz="2400" b="1" u="sng" dirty="0" err="1" smtClean="0">
                <a:solidFill>
                  <a:srgbClr val="00B050"/>
                </a:solidFill>
              </a:rPr>
              <a:t>persons</a:t>
            </a:r>
            <a:r>
              <a:rPr lang="fr-FR" altLang="en-US" sz="2400" b="1" u="sng" dirty="0" smtClean="0">
                <a:solidFill>
                  <a:srgbClr val="00B050"/>
                </a:solidFill>
              </a:rPr>
              <a:t> </a:t>
            </a:r>
            <a:r>
              <a:rPr lang="fr-FR" altLang="en-US" sz="2400" b="1" dirty="0" smtClean="0">
                <a:solidFill>
                  <a:srgbClr val="00B050"/>
                </a:solidFill>
              </a:rPr>
              <a:t>= </a:t>
            </a:r>
            <a:r>
              <a:rPr lang="fr-FR" altLang="en-US" sz="2400" b="1" dirty="0" err="1" smtClean="0">
                <a:solidFill>
                  <a:srgbClr val="00B050"/>
                </a:solidFill>
              </a:rPr>
              <a:t>fair</a:t>
            </a:r>
            <a:r>
              <a:rPr lang="fr-FR" altLang="en-US" sz="2400" b="1" dirty="0" smtClean="0">
                <a:solidFill>
                  <a:srgbClr val="00B050"/>
                </a:solidFill>
              </a:rPr>
              <a:t> </a:t>
            </a:r>
            <a:r>
              <a:rPr lang="fr-FR" altLang="en-US" sz="2400" b="1" dirty="0" err="1" smtClean="0">
                <a:solidFill>
                  <a:srgbClr val="00B050"/>
                </a:solidFill>
              </a:rPr>
              <a:t>processing</a:t>
            </a:r>
            <a:endParaRPr lang="fr-FR" altLang="en-US" sz="2400" b="1" dirty="0" smtClean="0">
              <a:solidFill>
                <a:srgbClr val="00B050"/>
              </a:solidFill>
            </a:endParaRPr>
          </a:p>
          <a:p>
            <a:pPr marL="0" indent="0">
              <a:buNone/>
            </a:pPr>
            <a:r>
              <a:rPr lang="fr-FR" altLang="en-US" sz="2400" b="1" dirty="0" err="1" smtClean="0">
                <a:solidFill>
                  <a:srgbClr val="FF0000"/>
                </a:solidFill>
              </a:rPr>
              <a:t>Review</a:t>
            </a:r>
            <a:r>
              <a:rPr lang="fr-FR" altLang="en-US" sz="2400" b="1" dirty="0" smtClean="0">
                <a:solidFill>
                  <a:srgbClr val="FF0000"/>
                </a:solidFill>
              </a:rPr>
              <a:t> </a:t>
            </a:r>
            <a:r>
              <a:rPr lang="fr-FR" altLang="en-US" sz="2400" b="1" dirty="0">
                <a:solidFill>
                  <a:srgbClr val="FF0000"/>
                </a:solidFill>
              </a:rPr>
              <a:t>and update </a:t>
            </a:r>
            <a:r>
              <a:rPr lang="fr-FR" altLang="en-US" sz="2400" b="1" u="sng" dirty="0" err="1" smtClean="0">
                <a:solidFill>
                  <a:srgbClr val="FF0000"/>
                </a:solidFill>
              </a:rPr>
              <a:t>privacy</a:t>
            </a:r>
            <a:r>
              <a:rPr lang="fr-FR" altLang="en-US" sz="2400" b="1" u="sng" dirty="0" smtClean="0">
                <a:solidFill>
                  <a:srgbClr val="FF0000"/>
                </a:solidFill>
              </a:rPr>
              <a:t> </a:t>
            </a:r>
            <a:r>
              <a:rPr lang="fr-FR" altLang="en-US" sz="2400" b="1" u="sng" dirty="0" err="1" smtClean="0">
                <a:solidFill>
                  <a:srgbClr val="FF0000"/>
                </a:solidFill>
              </a:rPr>
              <a:t>statements</a:t>
            </a:r>
            <a:endParaRPr lang="fr-FR" altLang="en-US" sz="2400" b="1" u="sng" dirty="0">
              <a:solidFill>
                <a:srgbClr val="FF0000"/>
              </a:solidFill>
            </a:endParaRPr>
          </a:p>
          <a:p>
            <a:pPr>
              <a:buFont typeface="Wingdings" panose="05000000000000000000" pitchFamily="2" charset="2"/>
              <a:buChar char="Ø"/>
            </a:pPr>
            <a:r>
              <a:rPr lang="fr-FR" altLang="en-US" sz="2800" dirty="0" smtClean="0">
                <a:solidFill>
                  <a:srgbClr val="002060"/>
                </a:solidFill>
              </a:rPr>
              <a:t>information « </a:t>
            </a:r>
            <a:r>
              <a:rPr lang="fr-FR" altLang="en-US" sz="2800" i="1" dirty="0" smtClean="0">
                <a:solidFill>
                  <a:srgbClr val="002060"/>
                </a:solidFill>
              </a:rPr>
              <a:t>in an intelligible and </a:t>
            </a:r>
            <a:r>
              <a:rPr lang="fr-FR" altLang="en-US" sz="2800" i="1" dirty="0" err="1" smtClean="0">
                <a:solidFill>
                  <a:srgbClr val="002060"/>
                </a:solidFill>
              </a:rPr>
              <a:t>easily</a:t>
            </a:r>
            <a:r>
              <a:rPr lang="fr-FR" altLang="en-US" sz="2800" i="1" dirty="0" smtClean="0">
                <a:solidFill>
                  <a:srgbClr val="002060"/>
                </a:solidFill>
              </a:rPr>
              <a:t> accessible </a:t>
            </a:r>
            <a:r>
              <a:rPr lang="fr-FR" altLang="en-US" sz="2800" i="1" dirty="0" err="1" smtClean="0">
                <a:solidFill>
                  <a:srgbClr val="002060"/>
                </a:solidFill>
              </a:rPr>
              <a:t>form</a:t>
            </a:r>
            <a:r>
              <a:rPr lang="fr-FR" altLang="en-US" sz="2800" i="1" dirty="0" smtClean="0">
                <a:solidFill>
                  <a:srgbClr val="002060"/>
                </a:solidFill>
              </a:rPr>
              <a:t>, </a:t>
            </a:r>
            <a:r>
              <a:rPr lang="fr-FR" altLang="en-US" sz="2800" i="1" dirty="0" err="1" smtClean="0">
                <a:solidFill>
                  <a:srgbClr val="002060"/>
                </a:solidFill>
              </a:rPr>
              <a:t>using</a:t>
            </a:r>
            <a:r>
              <a:rPr lang="fr-FR" altLang="en-US" sz="2800" i="1" dirty="0" smtClean="0">
                <a:solidFill>
                  <a:srgbClr val="002060"/>
                </a:solidFill>
              </a:rPr>
              <a:t> </a:t>
            </a:r>
            <a:r>
              <a:rPr lang="fr-FR" altLang="en-US" sz="2800" i="1" dirty="0" err="1" smtClean="0">
                <a:solidFill>
                  <a:srgbClr val="002060"/>
                </a:solidFill>
              </a:rPr>
              <a:t>clear</a:t>
            </a:r>
            <a:r>
              <a:rPr lang="fr-FR" altLang="en-US" sz="2800" i="1" dirty="0" smtClean="0">
                <a:solidFill>
                  <a:srgbClr val="002060"/>
                </a:solidFill>
              </a:rPr>
              <a:t> and plain </a:t>
            </a:r>
            <a:r>
              <a:rPr lang="fr-FR" altLang="en-US" sz="2800" i="1" dirty="0" err="1" smtClean="0">
                <a:solidFill>
                  <a:srgbClr val="002060"/>
                </a:solidFill>
              </a:rPr>
              <a:t>language</a:t>
            </a:r>
            <a:r>
              <a:rPr lang="fr-FR" altLang="en-US" sz="2800" dirty="0" smtClean="0">
                <a:solidFill>
                  <a:srgbClr val="002060"/>
                </a:solidFill>
              </a:rPr>
              <a:t> »:</a:t>
            </a:r>
          </a:p>
          <a:p>
            <a:pPr lvl="1">
              <a:buFont typeface="Wingdings" panose="05000000000000000000" pitchFamily="2" charset="2"/>
              <a:buChar char="§"/>
            </a:pPr>
            <a:r>
              <a:rPr lang="fr-FR" altLang="en-US" sz="2000" dirty="0" err="1" smtClean="0">
                <a:solidFill>
                  <a:srgbClr val="002060"/>
                </a:solidFill>
              </a:rPr>
              <a:t>identity</a:t>
            </a:r>
            <a:r>
              <a:rPr lang="fr-FR" altLang="en-US" sz="2000" dirty="0" smtClean="0">
                <a:solidFill>
                  <a:srgbClr val="002060"/>
                </a:solidFill>
              </a:rPr>
              <a:t> of the </a:t>
            </a:r>
            <a:r>
              <a:rPr lang="fr-FR" altLang="en-US" sz="2000" dirty="0" err="1" smtClean="0">
                <a:solidFill>
                  <a:srgbClr val="002060"/>
                </a:solidFill>
              </a:rPr>
              <a:t>controller</a:t>
            </a:r>
            <a:r>
              <a:rPr lang="fr-FR" altLang="en-US" sz="2000" dirty="0" smtClean="0">
                <a:solidFill>
                  <a:srgbClr val="002060"/>
                </a:solidFill>
              </a:rPr>
              <a:t>, </a:t>
            </a:r>
            <a:r>
              <a:rPr lang="fr-FR" altLang="en-US" sz="2000" dirty="0" err="1" smtClean="0">
                <a:solidFill>
                  <a:srgbClr val="002060"/>
                </a:solidFill>
              </a:rPr>
              <a:t>purpose</a:t>
            </a:r>
            <a:r>
              <a:rPr lang="fr-FR" altLang="en-US" sz="2000" dirty="0" smtClean="0">
                <a:solidFill>
                  <a:srgbClr val="002060"/>
                </a:solidFill>
              </a:rPr>
              <a:t>, </a:t>
            </a:r>
            <a:r>
              <a:rPr lang="fr-FR" altLang="en-US" sz="2000" dirty="0" err="1" smtClean="0">
                <a:solidFill>
                  <a:srgbClr val="002060"/>
                </a:solidFill>
              </a:rPr>
              <a:t>recipients</a:t>
            </a:r>
            <a:r>
              <a:rPr lang="fr-FR" altLang="en-US" sz="2000" dirty="0" smtClean="0">
                <a:solidFill>
                  <a:srgbClr val="002060"/>
                </a:solidFill>
              </a:rPr>
              <a:t>, </a:t>
            </a:r>
            <a:r>
              <a:rPr lang="fr-FR" altLang="en-US" sz="2000" dirty="0" err="1" smtClean="0">
                <a:solidFill>
                  <a:srgbClr val="002060"/>
                </a:solidFill>
              </a:rPr>
              <a:t>rights</a:t>
            </a:r>
            <a:r>
              <a:rPr lang="fr-FR" altLang="en-US" sz="2000" dirty="0" smtClean="0">
                <a:solidFill>
                  <a:srgbClr val="002060"/>
                </a:solidFill>
              </a:rPr>
              <a:t>, </a:t>
            </a:r>
            <a:r>
              <a:rPr lang="fr-FR" altLang="en-US" sz="2000" dirty="0" err="1" smtClean="0">
                <a:solidFill>
                  <a:srgbClr val="002060"/>
                </a:solidFill>
              </a:rPr>
              <a:t>legal</a:t>
            </a:r>
            <a:r>
              <a:rPr lang="fr-FR" altLang="en-US" sz="2000" dirty="0" smtClean="0">
                <a:solidFill>
                  <a:srgbClr val="002060"/>
                </a:solidFill>
              </a:rPr>
              <a:t> basis... </a:t>
            </a:r>
          </a:p>
          <a:p>
            <a:pPr lvl="1">
              <a:buFont typeface="Wingdings" panose="05000000000000000000" pitchFamily="2" charset="2"/>
              <a:buChar char="§"/>
            </a:pPr>
            <a:r>
              <a:rPr lang="fr-FR" altLang="en-US" sz="2000" b="1" dirty="0" smtClean="0">
                <a:solidFill>
                  <a:srgbClr val="002060"/>
                </a:solidFill>
              </a:rPr>
              <a:t>*NEW* contact </a:t>
            </a:r>
            <a:r>
              <a:rPr lang="fr-FR" altLang="en-US" sz="2000" b="1" dirty="0" err="1" smtClean="0">
                <a:solidFill>
                  <a:srgbClr val="002060"/>
                </a:solidFill>
              </a:rPr>
              <a:t>details</a:t>
            </a:r>
            <a:r>
              <a:rPr lang="fr-FR" altLang="en-US" sz="2000" b="1" dirty="0" smtClean="0">
                <a:solidFill>
                  <a:srgbClr val="002060"/>
                </a:solidFill>
              </a:rPr>
              <a:t> of the DPO, info on </a:t>
            </a:r>
            <a:r>
              <a:rPr lang="fr-FR" altLang="en-US" sz="2000" b="1" dirty="0" err="1" smtClean="0">
                <a:solidFill>
                  <a:srgbClr val="002060"/>
                </a:solidFill>
              </a:rPr>
              <a:t>transfers</a:t>
            </a:r>
            <a:r>
              <a:rPr lang="fr-FR" altLang="en-US" sz="2000" b="1" dirty="0" smtClean="0">
                <a:solidFill>
                  <a:srgbClr val="002060"/>
                </a:solidFill>
              </a:rPr>
              <a:t> to </a:t>
            </a:r>
            <a:r>
              <a:rPr lang="fr-FR" altLang="en-US" sz="2000" b="1" dirty="0" err="1" smtClean="0">
                <a:solidFill>
                  <a:srgbClr val="002060"/>
                </a:solidFill>
              </a:rPr>
              <a:t>recipients</a:t>
            </a:r>
            <a:r>
              <a:rPr lang="fr-FR" altLang="en-US" sz="2000" b="1" dirty="0" smtClean="0">
                <a:solidFill>
                  <a:srgbClr val="002060"/>
                </a:solidFill>
              </a:rPr>
              <a:t> </a:t>
            </a:r>
            <a:r>
              <a:rPr lang="fr-FR" altLang="en-US" sz="2000" b="1" dirty="0" err="1" smtClean="0">
                <a:solidFill>
                  <a:srgbClr val="002060"/>
                </a:solidFill>
              </a:rPr>
              <a:t>outside</a:t>
            </a:r>
            <a:r>
              <a:rPr lang="fr-FR" altLang="en-US" sz="2000" b="1" dirty="0" smtClean="0">
                <a:solidFill>
                  <a:srgbClr val="002060"/>
                </a:solidFill>
              </a:rPr>
              <a:t> the EU.</a:t>
            </a:r>
          </a:p>
          <a:p>
            <a:pPr marL="457200" lvl="1" indent="0">
              <a:buNone/>
            </a:pPr>
            <a:endParaRPr lang="fr-FR" altLang="en-US" sz="2000" b="1" dirty="0">
              <a:solidFill>
                <a:srgbClr val="002060"/>
              </a:solidFill>
            </a:endParaRPr>
          </a:p>
          <a:p>
            <a:pPr>
              <a:buFont typeface="Wingdings" panose="05000000000000000000" pitchFamily="2" charset="2"/>
              <a:buChar char="Ø"/>
            </a:pPr>
            <a:r>
              <a:rPr lang="fr-FR" altLang="en-US" sz="2400" b="1" dirty="0" smtClean="0">
                <a:solidFill>
                  <a:srgbClr val="002060"/>
                </a:solidFill>
              </a:rPr>
              <a:t>How? Data protection notice on intranet, internet, on </a:t>
            </a:r>
            <a:r>
              <a:rPr lang="fr-FR" altLang="en-US" sz="2400" b="1" dirty="0" err="1" smtClean="0">
                <a:solidFill>
                  <a:srgbClr val="002060"/>
                </a:solidFill>
              </a:rPr>
              <a:t>paper</a:t>
            </a:r>
            <a:r>
              <a:rPr lang="fr-FR" altLang="en-US" sz="2400" b="1" dirty="0" smtClean="0">
                <a:solidFill>
                  <a:srgbClr val="002060"/>
                </a:solidFill>
              </a:rPr>
              <a:t> </a:t>
            </a:r>
            <a:r>
              <a:rPr lang="fr-FR" altLang="en-US" sz="2400" b="1" dirty="0" err="1" smtClean="0">
                <a:solidFill>
                  <a:srgbClr val="002060"/>
                </a:solidFill>
              </a:rPr>
              <a:t>forms</a:t>
            </a:r>
            <a:r>
              <a:rPr lang="fr-FR" altLang="en-US" sz="2400" b="1" dirty="0" smtClean="0">
                <a:solidFill>
                  <a:srgbClr val="002060"/>
                </a:solidFill>
              </a:rPr>
              <a:t> ...</a:t>
            </a:r>
          </a:p>
          <a:p>
            <a:pPr marL="457200" lvl="1" indent="0">
              <a:buNone/>
            </a:pPr>
            <a:endParaRPr lang="fr-FR" altLang="en-US" sz="2000" b="1" dirty="0" smtClean="0">
              <a:solidFill>
                <a:srgbClr val="00B0F0"/>
              </a:solidFill>
            </a:endParaRPr>
          </a:p>
          <a:p>
            <a:pPr marL="457200" lvl="1" indent="0">
              <a:buNone/>
            </a:pPr>
            <a:endParaRPr lang="fr-FR" altLang="en-US" sz="2000" b="1" dirty="0" smtClean="0">
              <a:solidFill>
                <a:srgbClr val="00B0F0"/>
              </a:solidFill>
            </a:endParaRPr>
          </a:p>
        </p:txBody>
      </p:sp>
      <p:sp>
        <p:nvSpPr>
          <p:cNvPr id="6148"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58ACA5C-EC79-4D27-A2CF-CE5976F0C063}" type="slidenum">
              <a:rPr lang="en-GB" altLang="en-US" smtClean="0"/>
              <a:pPr/>
              <a:t>23</a:t>
            </a:fld>
            <a:endParaRPr lang="en-GB" altLang="en-US" smtClean="0"/>
          </a:p>
        </p:txBody>
      </p:sp>
      <p:sp>
        <p:nvSpPr>
          <p:cNvPr id="6149" name="Rectangle 4"/>
          <p:cNvSpPr>
            <a:spLocks noChangeArrowheads="1"/>
          </p:cNvSpPr>
          <p:nvPr/>
        </p:nvSpPr>
        <p:spPr bwMode="auto">
          <a:xfrm>
            <a:off x="827088" y="1412875"/>
            <a:ext cx="76311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Arial" panose="020B0604020202020204" pitchFamily="34" charset="0"/>
              <a:buChar char="•"/>
            </a:pPr>
            <a:endParaRPr lang="en-US" altLang="en-US" sz="240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131" y="116632"/>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566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24</a:t>
            </a:fld>
            <a:endParaRPr lang="en-GB" altLang="en-US"/>
          </a:p>
        </p:txBody>
      </p:sp>
      <p:pic>
        <p:nvPicPr>
          <p:cNvPr id="5" name="Picture 4"/>
          <p:cNvPicPr>
            <a:picLocks noChangeAspect="1"/>
          </p:cNvPicPr>
          <p:nvPr/>
        </p:nvPicPr>
        <p:blipFill>
          <a:blip r:embed="rId2"/>
          <a:stretch>
            <a:fillRect/>
          </a:stretch>
        </p:blipFill>
        <p:spPr>
          <a:xfrm>
            <a:off x="457200" y="146050"/>
            <a:ext cx="6905625" cy="6496050"/>
          </a:xfrm>
          <a:prstGeom prst="rect">
            <a:avLst/>
          </a:prstGeom>
        </p:spPr>
      </p:pic>
      <p:pic>
        <p:nvPicPr>
          <p:cNvPr id="6" name="Picture 5"/>
          <p:cNvPicPr>
            <a:picLocks noChangeAspect="1"/>
          </p:cNvPicPr>
          <p:nvPr/>
        </p:nvPicPr>
        <p:blipFill>
          <a:blip r:embed="rId3"/>
          <a:stretch>
            <a:fillRect/>
          </a:stretch>
        </p:blipFill>
        <p:spPr>
          <a:xfrm>
            <a:off x="457200" y="1445739"/>
            <a:ext cx="8473070" cy="4692010"/>
          </a:xfrm>
          <a:prstGeom prst="rect">
            <a:avLst/>
          </a:prstGeom>
        </p:spPr>
      </p:pic>
    </p:spTree>
    <p:extLst>
      <p:ext uri="{BB962C8B-B14F-4D97-AF65-F5344CB8AC3E}">
        <p14:creationId xmlns:p14="http://schemas.microsoft.com/office/powerpoint/2010/main" val="6054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management, model PS</a:t>
            </a:r>
            <a:endParaRPr lang="en-GB" dirty="0"/>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25</a:t>
            </a:fld>
            <a:endParaRPr lang="en-GB" altLang="en-US"/>
          </a:p>
        </p:txBody>
      </p:sp>
      <p:pic>
        <p:nvPicPr>
          <p:cNvPr id="5" name="Content Placeholder 4"/>
          <p:cNvPicPr>
            <a:picLocks noGrp="1" noChangeAspect="1"/>
          </p:cNvPicPr>
          <p:nvPr>
            <p:ph idx="4294967295"/>
          </p:nvPr>
        </p:nvPicPr>
        <p:blipFill>
          <a:blip r:embed="rId2"/>
          <a:stretch>
            <a:fillRect/>
          </a:stretch>
        </p:blipFill>
        <p:spPr>
          <a:xfrm>
            <a:off x="3630613" y="981075"/>
            <a:ext cx="5513387" cy="5616575"/>
          </a:xfrm>
          <a:prstGeom prst="rect">
            <a:avLst/>
          </a:prstGeom>
        </p:spPr>
      </p:pic>
      <p:sp>
        <p:nvSpPr>
          <p:cNvPr id="3" name="TextBox 2"/>
          <p:cNvSpPr txBox="1"/>
          <p:nvPr/>
        </p:nvSpPr>
        <p:spPr>
          <a:xfrm>
            <a:off x="3419872" y="1052736"/>
            <a:ext cx="4104456" cy="64807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03251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bwMode="auto">
          <a:xfrm>
            <a:off x="1152524" y="260648"/>
            <a:ext cx="6696075" cy="73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en-US" sz="4000" b="1" u="sng" dirty="0" smtClean="0">
                <a:solidFill>
                  <a:schemeClr val="accent6"/>
                </a:solidFill>
              </a:rPr>
              <a:t>In a </a:t>
            </a:r>
            <a:r>
              <a:rPr lang="fr-FR" altLang="en-US" sz="4000" b="1" u="sng" dirty="0" err="1" smtClean="0">
                <a:solidFill>
                  <a:schemeClr val="accent6"/>
                </a:solidFill>
              </a:rPr>
              <a:t>nutshell</a:t>
            </a:r>
            <a:endParaRPr lang="en-GB" altLang="en-US" sz="4000" b="1" u="sng" dirty="0" smtClean="0">
              <a:solidFill>
                <a:schemeClr val="accent6"/>
              </a:solidFill>
            </a:endParaRPr>
          </a:p>
        </p:txBody>
      </p:sp>
      <p:sp>
        <p:nvSpPr>
          <p:cNvPr id="26626" name="Slide Number Placeholder 4"/>
          <p:cNvSpPr>
            <a:spLocks noGrp="1"/>
          </p:cNvSpPr>
          <p:nvPr>
            <p:ph type="sldNum" sz="quarter" idx="10"/>
          </p:nvPr>
        </p:nvSpPr>
        <p:spPr>
          <a:xfrm>
            <a:off x="294786" y="628650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b="1">
                <a:solidFill>
                  <a:schemeClr val="tx1"/>
                </a:solidFill>
                <a:latin typeface="Arial" charset="0"/>
                <a:cs typeface="Arial" charset="0"/>
              </a:defRPr>
            </a:lvl1pPr>
            <a:lvl2pPr marL="685817" indent="-263776">
              <a:defRPr sz="1846" b="1">
                <a:solidFill>
                  <a:schemeClr val="tx1"/>
                </a:solidFill>
                <a:latin typeface="Arial" charset="0"/>
                <a:cs typeface="Arial" charset="0"/>
              </a:defRPr>
            </a:lvl2pPr>
            <a:lvl3pPr marL="1055103" indent="-211021">
              <a:defRPr sz="1846" b="1">
                <a:solidFill>
                  <a:schemeClr val="tx1"/>
                </a:solidFill>
                <a:latin typeface="Arial" charset="0"/>
                <a:cs typeface="Arial" charset="0"/>
              </a:defRPr>
            </a:lvl3pPr>
            <a:lvl4pPr marL="1477145" indent="-211021">
              <a:defRPr sz="1846" b="1">
                <a:solidFill>
                  <a:schemeClr val="tx1"/>
                </a:solidFill>
                <a:latin typeface="Arial" charset="0"/>
                <a:cs typeface="Arial" charset="0"/>
              </a:defRPr>
            </a:lvl4pPr>
            <a:lvl5pPr marL="1899186" indent="-211021">
              <a:defRPr sz="1846" b="1">
                <a:solidFill>
                  <a:schemeClr val="tx1"/>
                </a:solidFill>
                <a:latin typeface="Arial" charset="0"/>
                <a:cs typeface="Arial" charset="0"/>
              </a:defRPr>
            </a:lvl5pPr>
            <a:lvl6pPr marL="2321227" indent="-211021" algn="ctr" eaLnBrk="0" fontAlgn="base" hangingPunct="0">
              <a:spcBef>
                <a:spcPct val="0"/>
              </a:spcBef>
              <a:spcAft>
                <a:spcPct val="0"/>
              </a:spcAft>
              <a:defRPr sz="1846" b="1">
                <a:solidFill>
                  <a:schemeClr val="tx1"/>
                </a:solidFill>
                <a:latin typeface="Arial" charset="0"/>
                <a:cs typeface="Arial" charset="0"/>
              </a:defRPr>
            </a:lvl6pPr>
            <a:lvl7pPr marL="2743269" indent="-211021" algn="ctr" eaLnBrk="0" fontAlgn="base" hangingPunct="0">
              <a:spcBef>
                <a:spcPct val="0"/>
              </a:spcBef>
              <a:spcAft>
                <a:spcPct val="0"/>
              </a:spcAft>
              <a:defRPr sz="1846" b="1">
                <a:solidFill>
                  <a:schemeClr val="tx1"/>
                </a:solidFill>
                <a:latin typeface="Arial" charset="0"/>
                <a:cs typeface="Arial" charset="0"/>
              </a:defRPr>
            </a:lvl7pPr>
            <a:lvl8pPr marL="3165310" indent="-211021" algn="ctr" eaLnBrk="0" fontAlgn="base" hangingPunct="0">
              <a:spcBef>
                <a:spcPct val="0"/>
              </a:spcBef>
              <a:spcAft>
                <a:spcPct val="0"/>
              </a:spcAft>
              <a:defRPr sz="1846" b="1">
                <a:solidFill>
                  <a:schemeClr val="tx1"/>
                </a:solidFill>
                <a:latin typeface="Arial" charset="0"/>
                <a:cs typeface="Arial" charset="0"/>
              </a:defRPr>
            </a:lvl8pPr>
            <a:lvl9pPr marL="3587351" indent="-211021" algn="ctr" eaLnBrk="0" fontAlgn="base" hangingPunct="0">
              <a:spcBef>
                <a:spcPct val="0"/>
              </a:spcBef>
              <a:spcAft>
                <a:spcPct val="0"/>
              </a:spcAft>
              <a:defRPr sz="1846" b="1">
                <a:solidFill>
                  <a:schemeClr val="tx1"/>
                </a:solidFill>
                <a:latin typeface="Arial" charset="0"/>
                <a:cs typeface="Arial" charset="0"/>
              </a:defRPr>
            </a:lvl9pPr>
          </a:lstStyle>
          <a:p>
            <a:pPr>
              <a:defRPr/>
            </a:pPr>
            <a:fld id="{8CCFA0B9-4BD0-4148-BA70-DE4C22FF5263}" type="slidenum">
              <a:rPr lang="en-GB" altLang="en-US" sz="1300" b="0">
                <a:latin typeface="+mj-lt"/>
              </a:rPr>
              <a:pPr>
                <a:defRPr/>
              </a:pPr>
              <a:t>26</a:t>
            </a:fld>
            <a:endParaRPr lang="en-GB" altLang="en-US" sz="1300" b="0" dirty="0">
              <a:latin typeface="+mj-lt"/>
            </a:endParaRPr>
          </a:p>
        </p:txBody>
      </p:sp>
      <p:grpSp>
        <p:nvGrpSpPr>
          <p:cNvPr id="45060" name="Organization Chart 8"/>
          <p:cNvGrpSpPr>
            <a:grpSpLocks noChangeAspect="1"/>
          </p:cNvGrpSpPr>
          <p:nvPr/>
        </p:nvGrpSpPr>
        <p:grpSpPr bwMode="auto">
          <a:xfrm>
            <a:off x="323850" y="1159452"/>
            <a:ext cx="8353425" cy="5061959"/>
            <a:chOff x="1134" y="1542"/>
            <a:chExt cx="2016" cy="1630"/>
          </a:xfrm>
        </p:grpSpPr>
        <p:cxnSp>
          <p:nvCxnSpPr>
            <p:cNvPr id="45067" name="_s2052"/>
            <p:cNvCxnSpPr>
              <a:cxnSpLocks noChangeShapeType="1"/>
              <a:stCxn id="26642" idx="3"/>
              <a:endCxn id="26640" idx="2"/>
            </p:cNvCxnSpPr>
            <p:nvPr/>
          </p:nvCxnSpPr>
          <p:spPr bwMode="auto">
            <a:xfrm flipV="1">
              <a:off x="2081" y="2734"/>
              <a:ext cx="66" cy="24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5068" name="_s2053"/>
            <p:cNvCxnSpPr>
              <a:cxnSpLocks noChangeShapeType="1"/>
              <a:stCxn id="26640" idx="3"/>
              <a:endCxn id="26639" idx="2"/>
            </p:cNvCxnSpPr>
            <p:nvPr/>
          </p:nvCxnSpPr>
          <p:spPr bwMode="auto">
            <a:xfrm flipV="1">
              <a:off x="2579" y="2308"/>
              <a:ext cx="139" cy="28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5069" name="_s2054"/>
            <p:cNvCxnSpPr>
              <a:cxnSpLocks noChangeShapeType="1"/>
              <a:stCxn id="26639" idx="0"/>
              <a:endCxn id="26637" idx="2"/>
            </p:cNvCxnSpPr>
            <p:nvPr/>
          </p:nvCxnSpPr>
          <p:spPr bwMode="auto">
            <a:xfrm rot="16200000" flipV="1">
              <a:off x="2374" y="1676"/>
              <a:ext cx="87" cy="6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5070" name="_s2055"/>
            <p:cNvCxnSpPr>
              <a:cxnSpLocks noChangeShapeType="1"/>
              <a:stCxn id="26638" idx="0"/>
              <a:endCxn id="26637" idx="2"/>
            </p:cNvCxnSpPr>
            <p:nvPr/>
          </p:nvCxnSpPr>
          <p:spPr bwMode="auto">
            <a:xfrm rot="5400000" flipH="1" flipV="1">
              <a:off x="1812" y="1715"/>
              <a:ext cx="87" cy="52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6637" name="_s2056"/>
            <p:cNvSpPr>
              <a:spLocks noChangeArrowheads="1"/>
            </p:cNvSpPr>
            <p:nvPr/>
          </p:nvSpPr>
          <p:spPr bwMode="auto">
            <a:xfrm>
              <a:off x="1575" y="1542"/>
              <a:ext cx="1085" cy="391"/>
            </a:xfrm>
            <a:prstGeom prst="roundRect">
              <a:avLst>
                <a:gd name="adj" fmla="val 16667"/>
              </a:avLst>
            </a:prstGeom>
            <a:solidFill>
              <a:schemeClr val="accent5">
                <a:lumMod val="40000"/>
                <a:lumOff val="60000"/>
              </a:schemeClr>
            </a:solidFill>
            <a:ln w="9525">
              <a:solidFill>
                <a:schemeClr val="tx1"/>
              </a:solidFill>
              <a:round/>
              <a:headEnd/>
              <a:tailEnd/>
            </a:ln>
          </p:spPr>
          <p:txBody>
            <a:bodyPr wrap="none" lIns="0" tIns="0" rIns="0" bIns="0" anchor="ctr">
              <a:spAutoFit/>
            </a:bodyP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fr-BE" altLang="en-US" sz="1846" dirty="0">
                  <a:solidFill>
                    <a:srgbClr val="000099"/>
                  </a:solidFill>
                </a:rPr>
                <a:t>Unit designs new </a:t>
              </a:r>
              <a:r>
                <a:rPr lang="fr-BE" altLang="en-US" sz="1846" dirty="0" err="1">
                  <a:solidFill>
                    <a:srgbClr val="000099"/>
                  </a:solidFill>
                </a:rPr>
                <a:t>processing</a:t>
              </a:r>
              <a:r>
                <a:rPr lang="fr-BE" altLang="en-US" sz="1846" dirty="0">
                  <a:solidFill>
                    <a:srgbClr val="000099"/>
                  </a:solidFill>
                </a:rPr>
                <a:t> </a:t>
              </a:r>
              <a:r>
                <a:rPr lang="fr-BE" altLang="en-US" sz="1846" dirty="0" err="1">
                  <a:solidFill>
                    <a:srgbClr val="000099"/>
                  </a:solidFill>
                </a:rPr>
                <a:t>operation</a:t>
              </a:r>
              <a:endParaRPr lang="fr-BE" altLang="en-US" sz="1846" dirty="0">
                <a:solidFill>
                  <a:srgbClr val="000099"/>
                </a:solidFill>
              </a:endParaRPr>
            </a:p>
            <a:p>
              <a:pPr eaLnBrk="1" hangingPunct="1">
                <a:spcBef>
                  <a:spcPct val="20000"/>
                </a:spcBef>
                <a:buFont typeface="Wingdings" pitchFamily="2" charset="2"/>
                <a:buChar char="Ø"/>
                <a:defRPr/>
              </a:pPr>
              <a:r>
                <a:rPr lang="fr-BE" altLang="en-US" sz="1600" b="0" dirty="0">
                  <a:solidFill>
                    <a:srgbClr val="000099"/>
                  </a:solidFill>
                </a:rPr>
                <a:t>Collection, </a:t>
              </a:r>
              <a:r>
                <a:rPr lang="fr-BE" altLang="en-US" sz="1600" b="0" dirty="0" err="1">
                  <a:solidFill>
                    <a:srgbClr val="000099"/>
                  </a:solidFill>
                </a:rPr>
                <a:t>storage</a:t>
              </a:r>
              <a:r>
                <a:rPr lang="fr-BE" altLang="en-US" sz="1600" b="0" dirty="0">
                  <a:solidFill>
                    <a:srgbClr val="000099"/>
                  </a:solidFill>
                </a:rPr>
                <a:t>, </a:t>
              </a:r>
              <a:r>
                <a:rPr lang="fr-BE" altLang="en-US" sz="1600" b="0" dirty="0" err="1">
                  <a:solidFill>
                    <a:srgbClr val="000099"/>
                  </a:solidFill>
                </a:rPr>
                <a:t>transfer</a:t>
              </a:r>
              <a:endParaRPr lang="fr-BE" altLang="en-US" sz="1600" b="0" dirty="0">
                <a:solidFill>
                  <a:srgbClr val="000099"/>
                </a:solidFill>
              </a:endParaRPr>
            </a:p>
            <a:p>
              <a:pPr eaLnBrk="1" hangingPunct="1">
                <a:spcBef>
                  <a:spcPct val="20000"/>
                </a:spcBef>
                <a:buFont typeface="Wingdings" pitchFamily="2" charset="2"/>
                <a:buChar char="Ø"/>
                <a:defRPr/>
              </a:pPr>
              <a:r>
                <a:rPr lang="fr-BE" altLang="en-US" sz="1400" b="0" dirty="0" err="1" smtClean="0">
                  <a:solidFill>
                    <a:srgbClr val="FF0000"/>
                  </a:solidFill>
                </a:rPr>
                <a:t>Privacy</a:t>
              </a:r>
              <a:r>
                <a:rPr lang="fr-BE" altLang="en-US" sz="1400" b="0" dirty="0" smtClean="0">
                  <a:solidFill>
                    <a:srgbClr val="FF0000"/>
                  </a:solidFill>
                </a:rPr>
                <a:t> by design &amp; by default!</a:t>
              </a:r>
            </a:p>
            <a:p>
              <a:pPr eaLnBrk="1" hangingPunct="1">
                <a:spcBef>
                  <a:spcPct val="20000"/>
                </a:spcBef>
                <a:buFont typeface="Wingdings" pitchFamily="2" charset="2"/>
                <a:buChar char="Ø"/>
                <a:defRPr/>
              </a:pPr>
              <a:r>
                <a:rPr lang="fr-BE" altLang="en-US" sz="1400" b="0" dirty="0" smtClean="0">
                  <a:solidFill>
                    <a:srgbClr val="FF0000"/>
                  </a:solidFill>
                </a:rPr>
                <a:t>EDPS </a:t>
              </a:r>
              <a:r>
                <a:rPr lang="fr-BE" altLang="en-US" sz="1400" b="0" dirty="0" err="1" smtClean="0">
                  <a:solidFill>
                    <a:srgbClr val="FF0000"/>
                  </a:solidFill>
                </a:rPr>
                <a:t>thematic</a:t>
              </a:r>
              <a:r>
                <a:rPr lang="fr-BE" altLang="en-US" sz="1400" b="0" dirty="0" smtClean="0">
                  <a:solidFill>
                    <a:srgbClr val="FF0000"/>
                  </a:solidFill>
                </a:rPr>
                <a:t> Guidelines for inspiration</a:t>
              </a:r>
              <a:endParaRPr lang="en-GB" altLang="en-US" sz="1400" b="0" dirty="0">
                <a:solidFill>
                  <a:srgbClr val="FF0000"/>
                </a:solidFill>
              </a:endParaRPr>
            </a:p>
          </p:txBody>
        </p:sp>
        <p:sp>
          <p:nvSpPr>
            <p:cNvPr id="26638" name="_s2057"/>
            <p:cNvSpPr>
              <a:spLocks noChangeArrowheads="1"/>
            </p:cNvSpPr>
            <p:nvPr/>
          </p:nvSpPr>
          <p:spPr bwMode="auto">
            <a:xfrm>
              <a:off x="1134" y="2020"/>
              <a:ext cx="921" cy="288"/>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lIns="0" tIns="0" rIns="0" bIns="0" anchor="ct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fr-BE" altLang="en-US" sz="1662" b="0" dirty="0" smtClean="0">
                  <a:solidFill>
                    <a:srgbClr val="00B050"/>
                  </a:solidFill>
                </a:rPr>
                <a:t>*New* for Controller: </a:t>
              </a:r>
            </a:p>
            <a:p>
              <a:pPr eaLnBrk="1" hangingPunct="1">
                <a:spcBef>
                  <a:spcPct val="20000"/>
                </a:spcBef>
                <a:defRPr/>
              </a:pPr>
              <a:r>
                <a:rPr lang="fr-BE" altLang="en-US" sz="1662" dirty="0" smtClean="0">
                  <a:solidFill>
                    <a:srgbClr val="FF0000"/>
                  </a:solidFill>
                </a:rPr>
                <a:t>record</a:t>
              </a:r>
              <a:r>
                <a:rPr lang="fr-BE" altLang="en-US" sz="1662" dirty="0">
                  <a:solidFill>
                    <a:srgbClr val="FF0000"/>
                  </a:solidFill>
                </a:rPr>
                <a:t>s</a:t>
              </a:r>
              <a:r>
                <a:rPr lang="fr-BE" altLang="en-US" sz="1662" dirty="0" smtClean="0">
                  <a:solidFill>
                    <a:srgbClr val="FF0000"/>
                  </a:solidFill>
                </a:rPr>
                <a:t> </a:t>
              </a:r>
              <a:r>
                <a:rPr lang="fr-BE" altLang="en-US" sz="1662" dirty="0" smtClean="0">
                  <a:solidFill>
                    <a:srgbClr val="000099"/>
                  </a:solidFill>
                </a:rPr>
                <a:t>+ </a:t>
              </a:r>
              <a:r>
                <a:rPr lang="fr-BE" altLang="en-US" sz="1662" dirty="0" err="1" smtClean="0">
                  <a:solidFill>
                    <a:srgbClr val="000099"/>
                  </a:solidFill>
                </a:rPr>
                <a:t>risk</a:t>
              </a:r>
              <a:r>
                <a:rPr lang="fr-BE" altLang="en-US" sz="1662" dirty="0" smtClean="0">
                  <a:solidFill>
                    <a:srgbClr val="000099"/>
                  </a:solidFill>
                </a:rPr>
                <a:t> </a:t>
              </a:r>
              <a:r>
                <a:rPr lang="fr-BE" altLang="en-US" sz="1662" dirty="0" err="1" smtClean="0">
                  <a:solidFill>
                    <a:srgbClr val="000099"/>
                  </a:solidFill>
                </a:rPr>
                <a:t>assessment</a:t>
              </a:r>
              <a:r>
                <a:rPr lang="fr-BE" altLang="en-US" sz="1662" dirty="0" smtClean="0">
                  <a:solidFill>
                    <a:srgbClr val="000099"/>
                  </a:solidFill>
                </a:rPr>
                <a:t> </a:t>
              </a:r>
              <a:endParaRPr lang="en-GB" altLang="en-US" sz="1662" dirty="0">
                <a:solidFill>
                  <a:srgbClr val="000099"/>
                </a:solidFill>
              </a:endParaRPr>
            </a:p>
          </p:txBody>
        </p:sp>
        <p:sp>
          <p:nvSpPr>
            <p:cNvPr id="26639" name="_s2058"/>
            <p:cNvSpPr>
              <a:spLocks noChangeArrowheads="1"/>
            </p:cNvSpPr>
            <p:nvPr/>
          </p:nvSpPr>
          <p:spPr bwMode="auto">
            <a:xfrm>
              <a:off x="2286" y="2020"/>
              <a:ext cx="864" cy="288"/>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lIns="0" tIns="0" rIns="0" bIns="0" anchor="ct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fr-BE" altLang="en-US" sz="1846" dirty="0" err="1" smtClean="0">
                  <a:solidFill>
                    <a:srgbClr val="000099"/>
                  </a:solidFill>
                </a:rPr>
                <a:t>Privacy</a:t>
              </a:r>
              <a:r>
                <a:rPr lang="fr-BE" altLang="en-US" sz="1846" dirty="0" smtClean="0">
                  <a:solidFill>
                    <a:srgbClr val="000099"/>
                  </a:solidFill>
                </a:rPr>
                <a:t> </a:t>
              </a:r>
              <a:r>
                <a:rPr lang="fr-BE" altLang="en-US" sz="1846" dirty="0" err="1" smtClean="0">
                  <a:solidFill>
                    <a:srgbClr val="000099"/>
                  </a:solidFill>
                </a:rPr>
                <a:t>statements</a:t>
              </a:r>
              <a:r>
                <a:rPr lang="fr-BE" altLang="en-US" sz="1846" dirty="0">
                  <a:solidFill>
                    <a:srgbClr val="000099"/>
                  </a:solidFill>
                </a:rPr>
                <a:t> </a:t>
              </a:r>
            </a:p>
            <a:p>
              <a:pPr eaLnBrk="1" hangingPunct="1">
                <a:spcBef>
                  <a:spcPct val="20000"/>
                </a:spcBef>
                <a:defRPr/>
              </a:pPr>
              <a:r>
                <a:rPr lang="fr-BE" altLang="en-US" sz="1846" b="0" dirty="0" err="1">
                  <a:solidFill>
                    <a:srgbClr val="000099"/>
                  </a:solidFill>
                </a:rPr>
                <a:t>Drafted</a:t>
              </a:r>
              <a:r>
                <a:rPr lang="fr-BE" altLang="en-US" sz="1846" b="0" dirty="0">
                  <a:solidFill>
                    <a:srgbClr val="000099"/>
                  </a:solidFill>
                </a:rPr>
                <a:t> by </a:t>
              </a:r>
              <a:r>
                <a:rPr lang="fr-BE" altLang="en-US" sz="1846" b="0" dirty="0" err="1">
                  <a:solidFill>
                    <a:srgbClr val="000099"/>
                  </a:solidFill>
                </a:rPr>
                <a:t>Controllers</a:t>
              </a:r>
              <a:endParaRPr lang="en-GB" altLang="en-US" sz="1846" b="0" dirty="0">
                <a:solidFill>
                  <a:srgbClr val="000099"/>
                </a:solidFill>
              </a:endParaRPr>
            </a:p>
          </p:txBody>
        </p:sp>
        <p:sp>
          <p:nvSpPr>
            <p:cNvPr id="26640" name="_s2059"/>
            <p:cNvSpPr>
              <a:spLocks noChangeArrowheads="1"/>
            </p:cNvSpPr>
            <p:nvPr/>
          </p:nvSpPr>
          <p:spPr bwMode="auto">
            <a:xfrm>
              <a:off x="1715" y="2446"/>
              <a:ext cx="864" cy="288"/>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lIns="0" tIns="0" rIns="0" bIns="0" anchor="ct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endParaRPr lang="fr-BE" altLang="en-US" sz="1846" b="0" dirty="0">
                <a:solidFill>
                  <a:srgbClr val="000099"/>
                </a:solidFill>
              </a:endParaRPr>
            </a:p>
            <a:p>
              <a:pPr eaLnBrk="1" hangingPunct="1">
                <a:spcBef>
                  <a:spcPct val="20000"/>
                </a:spcBef>
                <a:defRPr/>
              </a:pPr>
              <a:r>
                <a:rPr lang="fr-BE" altLang="en-US" sz="1846" dirty="0">
                  <a:solidFill>
                    <a:srgbClr val="000099"/>
                  </a:solidFill>
                </a:rPr>
                <a:t>DPO </a:t>
              </a:r>
              <a:r>
                <a:rPr lang="fr-BE" altLang="en-US" sz="1846" dirty="0" err="1" smtClean="0">
                  <a:solidFill>
                    <a:srgbClr val="000099"/>
                  </a:solidFill>
                </a:rPr>
                <a:t>advises</a:t>
              </a:r>
              <a:r>
                <a:rPr lang="fr-BE" altLang="en-US" sz="1846" dirty="0" smtClean="0">
                  <a:solidFill>
                    <a:srgbClr val="000099"/>
                  </a:solidFill>
                </a:rPr>
                <a:t> on </a:t>
              </a:r>
              <a:r>
                <a:rPr lang="fr-BE" altLang="en-US" sz="1846" dirty="0" err="1">
                  <a:solidFill>
                    <a:srgbClr val="000099"/>
                  </a:solidFill>
                </a:rPr>
                <a:t>conformity</a:t>
              </a:r>
              <a:r>
                <a:rPr lang="fr-BE" altLang="en-US" sz="1846" dirty="0">
                  <a:solidFill>
                    <a:srgbClr val="000099"/>
                  </a:solidFill>
                </a:rPr>
                <a:t> </a:t>
              </a:r>
            </a:p>
            <a:p>
              <a:pPr eaLnBrk="1" hangingPunct="1">
                <a:spcBef>
                  <a:spcPct val="20000"/>
                </a:spcBef>
                <a:defRPr/>
              </a:pPr>
              <a:r>
                <a:rPr lang="fr-BE" altLang="en-US" sz="1846" b="0" dirty="0" err="1">
                  <a:solidFill>
                    <a:srgbClr val="000099"/>
                  </a:solidFill>
                </a:rPr>
                <a:t>with</a:t>
              </a:r>
              <a:r>
                <a:rPr lang="fr-BE" altLang="en-US" sz="1846" b="0" dirty="0">
                  <a:solidFill>
                    <a:srgbClr val="000099"/>
                  </a:solidFill>
                </a:rPr>
                <a:t> </a:t>
              </a:r>
              <a:r>
                <a:rPr lang="fr-BE" altLang="en-US" sz="1846" b="0" dirty="0" err="1" smtClean="0">
                  <a:solidFill>
                    <a:srgbClr val="000099"/>
                  </a:solidFill>
                </a:rPr>
                <a:t>Regulation</a:t>
              </a:r>
              <a:endParaRPr lang="fr-BE" altLang="en-US" sz="1846" b="0" dirty="0">
                <a:solidFill>
                  <a:srgbClr val="000099"/>
                </a:solidFill>
              </a:endParaRPr>
            </a:p>
            <a:p>
              <a:pPr eaLnBrk="1" hangingPunct="1">
                <a:spcBef>
                  <a:spcPct val="20000"/>
                </a:spcBef>
                <a:defRPr/>
              </a:pPr>
              <a:endParaRPr lang="en-GB" altLang="en-US" sz="1846" b="0" dirty="0">
                <a:solidFill>
                  <a:srgbClr val="000099"/>
                </a:solidFill>
              </a:endParaRPr>
            </a:p>
            <a:p>
              <a:pPr eaLnBrk="1" hangingPunct="1">
                <a:spcBef>
                  <a:spcPct val="20000"/>
                </a:spcBef>
                <a:defRPr/>
              </a:pPr>
              <a:endParaRPr lang="en-GB" altLang="en-US" sz="1108" b="0" dirty="0">
                <a:solidFill>
                  <a:srgbClr val="000099"/>
                </a:solidFill>
              </a:endParaRPr>
            </a:p>
          </p:txBody>
        </p:sp>
        <p:cxnSp>
          <p:nvCxnSpPr>
            <p:cNvPr id="45075" name="_s1030"/>
            <p:cNvCxnSpPr>
              <a:cxnSpLocks noChangeShapeType="1"/>
              <a:stCxn id="26638" idx="2"/>
              <a:endCxn id="26640" idx="1"/>
            </p:cNvCxnSpPr>
            <p:nvPr/>
          </p:nvCxnSpPr>
          <p:spPr bwMode="auto">
            <a:xfrm rot="16200000" flipH="1">
              <a:off x="1514" y="2389"/>
              <a:ext cx="282" cy="1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6642" name="_s2061"/>
            <p:cNvSpPr>
              <a:spLocks noChangeArrowheads="1"/>
            </p:cNvSpPr>
            <p:nvPr/>
          </p:nvSpPr>
          <p:spPr bwMode="auto">
            <a:xfrm>
              <a:off x="1551" y="2787"/>
              <a:ext cx="530" cy="385"/>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lIns="0" tIns="0" rIns="0" bIns="0" anchor="ct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fr-BE" altLang="en-US" sz="1846" dirty="0" err="1" smtClean="0">
                  <a:solidFill>
                    <a:srgbClr val="000099"/>
                  </a:solidFill>
                </a:rPr>
                <a:t>Register</a:t>
              </a:r>
              <a:r>
                <a:rPr lang="fr-BE" altLang="en-US" sz="1846" dirty="0" smtClean="0">
                  <a:solidFill>
                    <a:srgbClr val="000099"/>
                  </a:solidFill>
                </a:rPr>
                <a:t> by DPO</a:t>
              </a:r>
              <a:endParaRPr lang="fr-BE" altLang="en-US" sz="1846" dirty="0">
                <a:solidFill>
                  <a:srgbClr val="000099"/>
                </a:solidFill>
              </a:endParaRPr>
            </a:p>
            <a:p>
              <a:pPr eaLnBrk="1" hangingPunct="1">
                <a:spcBef>
                  <a:spcPct val="20000"/>
                </a:spcBef>
                <a:defRPr/>
              </a:pPr>
              <a:r>
                <a:rPr lang="fr-BE" altLang="en-US" sz="1600" b="0" dirty="0">
                  <a:solidFill>
                    <a:srgbClr val="00B050"/>
                  </a:solidFill>
                </a:rPr>
                <a:t>*New*: </a:t>
              </a:r>
              <a:r>
                <a:rPr lang="fr-BE" altLang="en-US" sz="1600" b="0" dirty="0" smtClean="0">
                  <a:solidFill>
                    <a:srgbClr val="002060"/>
                  </a:solidFill>
                </a:rPr>
                <a:t>Records</a:t>
              </a:r>
            </a:p>
            <a:p>
              <a:pPr eaLnBrk="1" hangingPunct="1">
                <a:spcBef>
                  <a:spcPct val="20000"/>
                </a:spcBef>
                <a:defRPr/>
              </a:pPr>
              <a:r>
                <a:rPr lang="fr-BE" altLang="en-US" sz="1600" b="0" dirty="0" smtClean="0">
                  <a:solidFill>
                    <a:srgbClr val="002060"/>
                  </a:solidFill>
                </a:rPr>
                <a:t>to </a:t>
              </a:r>
              <a:r>
                <a:rPr lang="fr-BE" altLang="en-US" sz="1600" b="0" dirty="0" err="1">
                  <a:solidFill>
                    <a:srgbClr val="000099"/>
                  </a:solidFill>
                </a:rPr>
                <a:t>be</a:t>
              </a:r>
              <a:r>
                <a:rPr lang="fr-BE" altLang="en-US" sz="1600" b="0" dirty="0">
                  <a:solidFill>
                    <a:srgbClr val="000099"/>
                  </a:solidFill>
                </a:rPr>
                <a:t> </a:t>
              </a:r>
              <a:r>
                <a:rPr lang="fr-BE" altLang="en-US" sz="1600" b="0" dirty="0" err="1">
                  <a:solidFill>
                    <a:srgbClr val="000099"/>
                  </a:solidFill>
                </a:rPr>
                <a:t>kept</a:t>
              </a:r>
              <a:r>
                <a:rPr lang="fr-BE" altLang="en-US" sz="1600" b="0" dirty="0">
                  <a:solidFill>
                    <a:srgbClr val="000099"/>
                  </a:solidFill>
                </a:rPr>
                <a:t> by Controller</a:t>
              </a:r>
              <a:endParaRPr lang="en-GB" altLang="en-US" sz="1600" b="0" dirty="0">
                <a:solidFill>
                  <a:srgbClr val="000099"/>
                </a:solidFill>
              </a:endParaRPr>
            </a:p>
          </p:txBody>
        </p:sp>
        <p:sp>
          <p:nvSpPr>
            <p:cNvPr id="26643" name="Oval 58"/>
            <p:cNvSpPr>
              <a:spLocks noChangeArrowheads="1"/>
            </p:cNvSpPr>
            <p:nvPr/>
          </p:nvSpPr>
          <p:spPr bwMode="auto">
            <a:xfrm>
              <a:off x="2073" y="2053"/>
              <a:ext cx="133" cy="170"/>
            </a:xfrm>
            <a:prstGeom prst="ellipse">
              <a:avLst/>
            </a:prstGeom>
            <a:solidFill>
              <a:schemeClr val="folHlink">
                <a:alpha val="49019"/>
              </a:schemeClr>
            </a:solidFill>
            <a:ln w="9525" algn="ctr">
              <a:solidFill>
                <a:schemeClr val="tx1"/>
              </a:solidFill>
              <a:round/>
              <a:headEnd/>
              <a:tailEnd/>
            </a:ln>
          </p:spPr>
          <p:txBody>
            <a:bodyPr anchor="ct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a:defRPr/>
              </a:pPr>
              <a:r>
                <a:rPr lang="fr-BE" altLang="en-US" sz="1846"/>
                <a:t>2</a:t>
              </a:r>
              <a:endParaRPr lang="en-GB" altLang="en-US" sz="1846"/>
            </a:p>
          </p:txBody>
        </p:sp>
        <p:sp>
          <p:nvSpPr>
            <p:cNvPr id="26644" name="Oval 59"/>
            <p:cNvSpPr>
              <a:spLocks noChangeArrowheads="1"/>
            </p:cNvSpPr>
            <p:nvPr/>
          </p:nvSpPr>
          <p:spPr bwMode="auto">
            <a:xfrm>
              <a:off x="1575" y="2407"/>
              <a:ext cx="133" cy="170"/>
            </a:xfrm>
            <a:prstGeom prst="ellipse">
              <a:avLst/>
            </a:prstGeom>
            <a:solidFill>
              <a:schemeClr val="folHlink">
                <a:alpha val="49019"/>
              </a:schemeClr>
            </a:solidFill>
            <a:ln w="9525" algn="ctr">
              <a:solidFill>
                <a:schemeClr val="tx1"/>
              </a:solidFill>
              <a:round/>
              <a:headEnd/>
              <a:tailEnd/>
            </a:ln>
          </p:spPr>
          <p:txBody>
            <a:bodyPr anchor="ct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a:defRPr/>
              </a:pPr>
              <a:r>
                <a:rPr lang="fr-BE" altLang="en-US" sz="1846"/>
                <a:t>3</a:t>
              </a:r>
              <a:endParaRPr lang="en-GB" altLang="en-US" sz="1846"/>
            </a:p>
          </p:txBody>
        </p:sp>
        <p:sp>
          <p:nvSpPr>
            <p:cNvPr id="26645" name="Oval 60"/>
            <p:cNvSpPr>
              <a:spLocks noChangeArrowheads="1"/>
            </p:cNvSpPr>
            <p:nvPr/>
          </p:nvSpPr>
          <p:spPr bwMode="auto">
            <a:xfrm>
              <a:off x="2142" y="2780"/>
              <a:ext cx="134" cy="170"/>
            </a:xfrm>
            <a:prstGeom prst="ellipse">
              <a:avLst/>
            </a:prstGeom>
            <a:solidFill>
              <a:schemeClr val="folHlink">
                <a:alpha val="49019"/>
              </a:schemeClr>
            </a:solidFill>
            <a:ln w="9525" algn="ctr">
              <a:solidFill>
                <a:schemeClr val="tx1"/>
              </a:solidFill>
              <a:round/>
              <a:headEnd/>
              <a:tailEnd/>
            </a:ln>
          </p:spPr>
          <p:txBody>
            <a:bodyPr anchor="ct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a:defRPr/>
              </a:pPr>
              <a:r>
                <a:rPr lang="fr-BE" altLang="en-US" sz="1846"/>
                <a:t>4</a:t>
              </a:r>
              <a:endParaRPr lang="en-GB" altLang="en-US" sz="1846"/>
            </a:p>
          </p:txBody>
        </p:sp>
        <p:sp>
          <p:nvSpPr>
            <p:cNvPr id="26646" name="Oval 61"/>
            <p:cNvSpPr>
              <a:spLocks noChangeArrowheads="1"/>
            </p:cNvSpPr>
            <p:nvPr/>
          </p:nvSpPr>
          <p:spPr bwMode="auto">
            <a:xfrm>
              <a:off x="2589" y="2414"/>
              <a:ext cx="133" cy="170"/>
            </a:xfrm>
            <a:prstGeom prst="ellipse">
              <a:avLst/>
            </a:prstGeom>
            <a:solidFill>
              <a:schemeClr val="folHlink">
                <a:alpha val="49019"/>
              </a:schemeClr>
            </a:solidFill>
            <a:ln w="9525" algn="ctr">
              <a:solidFill>
                <a:schemeClr val="tx1"/>
              </a:solidFill>
              <a:round/>
              <a:headEnd/>
              <a:tailEnd/>
            </a:ln>
          </p:spPr>
          <p:txBody>
            <a:bodyPr anchor="ct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a:defRPr/>
              </a:pPr>
              <a:r>
                <a:rPr lang="fr-BE" altLang="en-US" sz="1846" dirty="0"/>
                <a:t>3</a:t>
              </a:r>
              <a:endParaRPr lang="en-GB" altLang="en-US" sz="1846" dirty="0"/>
            </a:p>
          </p:txBody>
        </p:sp>
      </p:grpSp>
      <p:sp>
        <p:nvSpPr>
          <p:cNvPr id="26629" name="Oval 57"/>
          <p:cNvSpPr>
            <a:spLocks noChangeArrowheads="1"/>
          </p:cNvSpPr>
          <p:nvPr/>
        </p:nvSpPr>
        <p:spPr bwMode="auto">
          <a:xfrm>
            <a:off x="1619250" y="1549400"/>
            <a:ext cx="557213" cy="528638"/>
          </a:xfrm>
          <a:prstGeom prst="ellipse">
            <a:avLst/>
          </a:prstGeom>
          <a:solidFill>
            <a:schemeClr val="folHlink">
              <a:alpha val="49019"/>
            </a:schemeClr>
          </a:solidFill>
          <a:ln w="9525" algn="ctr">
            <a:solidFill>
              <a:schemeClr val="tx1"/>
            </a:solidFill>
            <a:round/>
            <a:headEnd/>
            <a:tailEnd/>
          </a:ln>
        </p:spPr>
        <p:txBody>
          <a:bodyPr anchor="ct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a:defRPr/>
            </a:pPr>
            <a:r>
              <a:rPr lang="fr-BE" altLang="en-US" sz="1846"/>
              <a:t>1</a:t>
            </a:r>
            <a:endParaRPr lang="en-GB" altLang="en-US" sz="1846"/>
          </a:p>
        </p:txBody>
      </p:sp>
      <p:sp>
        <p:nvSpPr>
          <p:cNvPr id="26630" name="_s2061"/>
          <p:cNvSpPr>
            <a:spLocks noChangeArrowheads="1"/>
          </p:cNvSpPr>
          <p:nvPr/>
        </p:nvSpPr>
        <p:spPr bwMode="auto">
          <a:xfrm>
            <a:off x="5255883" y="5024438"/>
            <a:ext cx="3851275" cy="1262062"/>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lIns="0" tIns="0" rIns="0" bIns="0" anchor="ct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fr-BE" altLang="en-US" sz="1846" dirty="0" err="1">
                <a:solidFill>
                  <a:srgbClr val="000099"/>
                </a:solidFill>
              </a:rPr>
              <a:t>Verification</a:t>
            </a:r>
            <a:r>
              <a:rPr lang="fr-BE" altLang="en-US" sz="1846" dirty="0">
                <a:solidFill>
                  <a:srgbClr val="000099"/>
                </a:solidFill>
              </a:rPr>
              <a:t> by EDPS</a:t>
            </a:r>
          </a:p>
          <a:p>
            <a:pPr eaLnBrk="1" hangingPunct="1">
              <a:spcBef>
                <a:spcPct val="20000"/>
              </a:spcBef>
              <a:buFont typeface="Wingdings" pitchFamily="2" charset="2"/>
              <a:buChar char="Ø"/>
              <a:defRPr/>
            </a:pPr>
            <a:r>
              <a:rPr lang="fr-BE" altLang="en-US" sz="1600" b="0" dirty="0" err="1" smtClean="0">
                <a:solidFill>
                  <a:srgbClr val="000099"/>
                </a:solidFill>
              </a:rPr>
              <a:t>DPIAs</a:t>
            </a:r>
            <a:r>
              <a:rPr lang="fr-BE" altLang="en-US" sz="1600" b="0" dirty="0" smtClean="0">
                <a:solidFill>
                  <a:srgbClr val="000099"/>
                </a:solidFill>
              </a:rPr>
              <a:t> </a:t>
            </a:r>
            <a:r>
              <a:rPr lang="fr-BE" altLang="en-US" sz="1600" b="0" dirty="0" err="1" smtClean="0">
                <a:solidFill>
                  <a:srgbClr val="000099"/>
                </a:solidFill>
              </a:rPr>
              <a:t>only</a:t>
            </a:r>
            <a:r>
              <a:rPr lang="fr-BE" altLang="en-US" sz="1600" b="0" dirty="0" smtClean="0">
                <a:solidFill>
                  <a:srgbClr val="000099"/>
                </a:solidFill>
              </a:rPr>
              <a:t> in </a:t>
            </a:r>
            <a:r>
              <a:rPr lang="fr-BE" altLang="en-US" sz="1600" b="0" dirty="0" err="1" smtClean="0">
                <a:solidFill>
                  <a:srgbClr val="000099"/>
                </a:solidFill>
              </a:rPr>
              <a:t>limited</a:t>
            </a:r>
            <a:r>
              <a:rPr lang="fr-BE" altLang="en-US" sz="1600" b="0" dirty="0" smtClean="0">
                <a:solidFill>
                  <a:srgbClr val="000099"/>
                </a:solidFill>
              </a:rPr>
              <a:t> cases</a:t>
            </a:r>
          </a:p>
        </p:txBody>
      </p:sp>
      <p:cxnSp>
        <p:nvCxnSpPr>
          <p:cNvPr id="45063" name="_s2052"/>
          <p:cNvCxnSpPr>
            <a:cxnSpLocks noChangeShapeType="1"/>
          </p:cNvCxnSpPr>
          <p:nvPr/>
        </p:nvCxnSpPr>
        <p:spPr bwMode="auto">
          <a:xfrm rot="16200000" flipH="1">
            <a:off x="4533106" y="5001420"/>
            <a:ext cx="796925" cy="576262"/>
          </a:xfrm>
          <a:prstGeom prst="bentConnector3">
            <a:avLst>
              <a:gd name="adj1" fmla="val 99602"/>
            </a:avLst>
          </a:prstGeom>
          <a:noFill/>
          <a:ln w="44450">
            <a:solidFill>
              <a:srgbClr val="FFC000"/>
            </a:solidFill>
            <a:prstDash val="sysDash"/>
            <a:round/>
            <a:headEnd/>
            <a:tailEnd type="triangle" w="lg" len="lg"/>
          </a:ln>
          <a:extLst>
            <a:ext uri="{909E8E84-426E-40DD-AFC4-6F175D3DCCD1}">
              <a14:hiddenFill xmlns:a14="http://schemas.microsoft.com/office/drawing/2010/main">
                <a:noFill/>
              </a14:hiddenFill>
            </a:ext>
          </a:extLst>
        </p:spPr>
      </p:cxnSp>
      <p:cxnSp>
        <p:nvCxnSpPr>
          <p:cNvPr id="45064" name="_s2052"/>
          <p:cNvCxnSpPr>
            <a:cxnSpLocks noChangeShapeType="1"/>
          </p:cNvCxnSpPr>
          <p:nvPr/>
        </p:nvCxnSpPr>
        <p:spPr bwMode="auto">
          <a:xfrm rot="10800000" flipV="1">
            <a:off x="4214657" y="6021288"/>
            <a:ext cx="1079500" cy="0"/>
          </a:xfrm>
          <a:prstGeom prst="bentConnector3">
            <a:avLst>
              <a:gd name="adj1" fmla="val 50000"/>
            </a:avLst>
          </a:prstGeom>
          <a:noFill/>
          <a:ln w="44450">
            <a:solidFill>
              <a:srgbClr val="FFC000"/>
            </a:solidFill>
            <a:prstDash val="sysDash"/>
            <a:miter lim="800000"/>
            <a:headEnd/>
            <a:tailEnd type="triangle" w="lg" len="lg"/>
          </a:ln>
          <a:extLst>
            <a:ext uri="{909E8E84-426E-40DD-AFC4-6F175D3DCCD1}">
              <a14:hiddenFill xmlns:a14="http://schemas.microsoft.com/office/drawing/2010/main">
                <a:noFill/>
              </a14:hiddenFill>
            </a:ext>
          </a:extLst>
        </p:spPr>
      </p:cxnSp>
      <p:sp>
        <p:nvSpPr>
          <p:cNvPr id="28" name="_s2061"/>
          <p:cNvSpPr>
            <a:spLocks noChangeArrowheads="1"/>
          </p:cNvSpPr>
          <p:nvPr/>
        </p:nvSpPr>
        <p:spPr bwMode="auto">
          <a:xfrm>
            <a:off x="257667" y="5075485"/>
            <a:ext cx="1218559" cy="1090365"/>
          </a:xfrm>
          <a:prstGeom prst="roundRect">
            <a:avLst>
              <a:gd name="adj" fmla="val 16667"/>
            </a:avLst>
          </a:prstGeom>
          <a:solidFill>
            <a:srgbClr val="92D050"/>
          </a:solidFill>
          <a:ln w="9525">
            <a:solidFill>
              <a:schemeClr val="tx1"/>
            </a:solidFill>
            <a:round/>
            <a:headEnd/>
            <a:tailEnd/>
          </a:ln>
        </p:spPr>
        <p:txBody>
          <a:bodyPr wrap="none" lIns="0" tIns="0" rIns="0" bIns="0" anchor="ctr"/>
          <a:lstStyle>
            <a:lvl1pPr marL="342900" indent="-342900">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fr-BE" altLang="en-US" sz="1846" dirty="0" err="1" smtClean="0">
                <a:solidFill>
                  <a:srgbClr val="000099"/>
                </a:solidFill>
              </a:rPr>
              <a:t>Launch</a:t>
            </a:r>
            <a:r>
              <a:rPr lang="fr-BE" altLang="en-US" sz="1846" dirty="0" smtClean="0">
                <a:solidFill>
                  <a:srgbClr val="000099"/>
                </a:solidFill>
              </a:rPr>
              <a:t> </a:t>
            </a:r>
          </a:p>
          <a:p>
            <a:pPr eaLnBrk="1" hangingPunct="1">
              <a:spcBef>
                <a:spcPct val="20000"/>
              </a:spcBef>
              <a:defRPr/>
            </a:pPr>
            <a:r>
              <a:rPr lang="fr-BE" altLang="en-US" sz="1846" dirty="0" err="1" smtClean="0">
                <a:solidFill>
                  <a:srgbClr val="000099"/>
                </a:solidFill>
              </a:rPr>
              <a:t>procedure</a:t>
            </a:r>
            <a:endParaRPr lang="fr-BE" altLang="en-US" sz="1846" dirty="0">
              <a:solidFill>
                <a:srgbClr val="000099"/>
              </a:solidFill>
            </a:endParaRPr>
          </a:p>
        </p:txBody>
      </p:sp>
      <p:sp>
        <p:nvSpPr>
          <p:cNvPr id="11" name="Right Arrow 10"/>
          <p:cNvSpPr/>
          <p:nvPr/>
        </p:nvSpPr>
        <p:spPr>
          <a:xfrm rot="10800000">
            <a:off x="1547664" y="544522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66" y="92911"/>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637" y="4032136"/>
            <a:ext cx="2060263" cy="1374179"/>
          </a:xfrm>
          <a:prstGeom prst="rect">
            <a:avLst/>
          </a:prstGeom>
        </p:spPr>
      </p:pic>
    </p:spTree>
    <p:extLst>
      <p:ext uri="{BB962C8B-B14F-4D97-AF65-F5344CB8AC3E}">
        <p14:creationId xmlns:p14="http://schemas.microsoft.com/office/powerpoint/2010/main" val="3293959161"/>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06191" y="423186"/>
            <a:ext cx="7355160"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4000" b="1" dirty="0" smtClean="0">
                <a:solidFill>
                  <a:schemeClr val="accent6"/>
                </a:solidFill>
              </a:rPr>
              <a:t>Get involved in outsourcing</a:t>
            </a:r>
            <a:r>
              <a:rPr lang="en-GB" altLang="en-US" sz="4000" b="1" u="sng" dirty="0" smtClean="0">
                <a:solidFill>
                  <a:schemeClr val="accent6"/>
                </a:solidFill>
              </a:rPr>
              <a:t> </a:t>
            </a:r>
            <a:r>
              <a:rPr lang="en-GB" altLang="en-US" sz="1400" b="1" dirty="0" smtClean="0">
                <a:solidFill>
                  <a:schemeClr val="accent6"/>
                </a:solidFill>
              </a:rPr>
              <a:t>(Article 29)</a:t>
            </a:r>
            <a:r>
              <a:rPr lang="en-GB" altLang="en-US" sz="3000" u="sng" dirty="0" smtClean="0">
                <a:solidFill>
                  <a:schemeClr val="accent6"/>
                </a:solidFill>
              </a:rPr>
              <a:t/>
            </a:r>
            <a:br>
              <a:rPr lang="en-GB" altLang="en-US" sz="3000" u="sng" dirty="0" smtClean="0">
                <a:solidFill>
                  <a:schemeClr val="accent6"/>
                </a:solidFill>
              </a:rPr>
            </a:br>
            <a:endParaRPr lang="en-GB" altLang="en-US" sz="3000" u="sng" dirty="0" smtClean="0">
              <a:solidFill>
                <a:schemeClr val="accent6"/>
              </a:solidFill>
            </a:endParaRPr>
          </a:p>
        </p:txBody>
      </p:sp>
      <p:sp>
        <p:nvSpPr>
          <p:cNvPr id="6148" name="Slide Number Placeholder 3"/>
          <p:cNvSpPr>
            <a:spLocks noGrp="1"/>
          </p:cNvSpPr>
          <p:nvPr>
            <p:ph type="sldNum" sz="quarter" idx="10"/>
          </p:nvPr>
        </p:nvSpPr>
        <p:spPr>
          <a:xfrm>
            <a:off x="323528" y="6381750"/>
            <a:ext cx="2133600" cy="476250"/>
          </a:xfrm>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58ACA5C-EC79-4D27-A2CF-CE5976F0C063}" type="slidenum">
              <a:rPr lang="en-GB" altLang="en-US" sz="1300" smtClean="0"/>
              <a:pPr/>
              <a:t>27</a:t>
            </a:fld>
            <a:endParaRPr lang="en-GB" altLang="en-US" sz="1300"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77146833"/>
              </p:ext>
            </p:extLst>
          </p:nvPr>
        </p:nvGraphicFramePr>
        <p:xfrm>
          <a:off x="1038225" y="2155825"/>
          <a:ext cx="8105775" cy="441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 name="Rectangle 4"/>
          <p:cNvSpPr>
            <a:spLocks noChangeArrowheads="1"/>
          </p:cNvSpPr>
          <p:nvPr/>
        </p:nvSpPr>
        <p:spPr bwMode="auto">
          <a:xfrm>
            <a:off x="683568" y="1193475"/>
            <a:ext cx="7631112"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indent="0">
              <a:buNone/>
            </a:pPr>
            <a:r>
              <a:rPr lang="fr-FR" altLang="en-US" sz="2400" b="1" dirty="0" err="1">
                <a:solidFill>
                  <a:schemeClr val="accent2"/>
                </a:solidFill>
              </a:rPr>
              <a:t>eg</a:t>
            </a:r>
            <a:r>
              <a:rPr lang="fr-FR" altLang="en-US" sz="2400" b="1" dirty="0">
                <a:solidFill>
                  <a:schemeClr val="accent2"/>
                </a:solidFill>
              </a:rPr>
              <a:t>: SLA, </a:t>
            </a:r>
            <a:r>
              <a:rPr lang="fr-FR" altLang="en-US" sz="2400" b="1" dirty="0" err="1">
                <a:solidFill>
                  <a:schemeClr val="accent2"/>
                </a:solidFill>
              </a:rPr>
              <a:t>procurement</a:t>
            </a:r>
            <a:r>
              <a:rPr lang="fr-FR" altLang="en-US" sz="2400" b="1" dirty="0">
                <a:solidFill>
                  <a:schemeClr val="accent2"/>
                </a:solidFill>
              </a:rPr>
              <a:t>, </a:t>
            </a:r>
            <a:r>
              <a:rPr lang="fr-FR" altLang="en-US" sz="2400" b="1" dirty="0" err="1">
                <a:solidFill>
                  <a:schemeClr val="accent2"/>
                </a:solidFill>
              </a:rPr>
              <a:t>external</a:t>
            </a:r>
            <a:r>
              <a:rPr lang="fr-FR" altLang="en-US" sz="2400" b="1" dirty="0">
                <a:solidFill>
                  <a:schemeClr val="accent2"/>
                </a:solidFill>
              </a:rPr>
              <a:t> experts...</a:t>
            </a:r>
          </a:p>
          <a:p>
            <a:pPr>
              <a:buFont typeface="Wingdings" panose="05000000000000000000" pitchFamily="2" charset="2"/>
              <a:buChar char="Ø"/>
            </a:pPr>
            <a:r>
              <a:rPr lang="fr-FR" altLang="en-US" sz="2400" b="1" dirty="0" err="1">
                <a:solidFill>
                  <a:srgbClr val="00B050"/>
                </a:solidFill>
              </a:rPr>
              <a:t>Controllers</a:t>
            </a:r>
            <a:r>
              <a:rPr lang="fr-FR" altLang="en-US" sz="2400" b="1" dirty="0">
                <a:solidFill>
                  <a:srgbClr val="00B050"/>
                </a:solidFill>
              </a:rPr>
              <a:t> </a:t>
            </a:r>
            <a:r>
              <a:rPr lang="fr-FR" altLang="en-US" sz="2400" b="1" u="sng" dirty="0">
                <a:solidFill>
                  <a:srgbClr val="00B050"/>
                </a:solidFill>
              </a:rPr>
              <a:t>and</a:t>
            </a:r>
            <a:r>
              <a:rPr lang="fr-FR" altLang="en-US" sz="2400" b="1" dirty="0">
                <a:solidFill>
                  <a:srgbClr val="00B050"/>
                </a:solidFill>
              </a:rPr>
              <a:t> </a:t>
            </a:r>
            <a:r>
              <a:rPr lang="fr-FR" altLang="en-US" sz="2400" b="1" dirty="0" smtClean="0">
                <a:solidFill>
                  <a:srgbClr val="00B050"/>
                </a:solidFill>
              </a:rPr>
              <a:t>processors </a:t>
            </a:r>
            <a:r>
              <a:rPr lang="fr-FR" altLang="en-US" sz="2400" b="1" dirty="0" err="1" smtClean="0">
                <a:solidFill>
                  <a:srgbClr val="00B050"/>
                </a:solidFill>
              </a:rPr>
              <a:t>both</a:t>
            </a:r>
            <a:r>
              <a:rPr lang="fr-FR" altLang="en-US" sz="2400" b="1" dirty="0" smtClean="0">
                <a:solidFill>
                  <a:srgbClr val="00B050"/>
                </a:solidFill>
              </a:rPr>
              <a:t> </a:t>
            </a:r>
            <a:r>
              <a:rPr lang="fr-FR" altLang="en-US" sz="2400" b="1" u="sng" dirty="0" err="1" smtClean="0">
                <a:solidFill>
                  <a:srgbClr val="00B050"/>
                </a:solidFill>
              </a:rPr>
              <a:t>accountable</a:t>
            </a:r>
            <a:r>
              <a:rPr lang="fr-FR" altLang="en-US" sz="2400" b="1" dirty="0" smtClean="0">
                <a:solidFill>
                  <a:srgbClr val="00B050"/>
                </a:solidFill>
              </a:rPr>
              <a:t>!</a:t>
            </a:r>
            <a:endParaRPr lang="fr-FR" altLang="en-US" sz="2400" b="1" dirty="0">
              <a:solidFill>
                <a:srgbClr val="00B050"/>
              </a:solidFill>
            </a:endParaRPr>
          </a:p>
        </p:txBody>
      </p:sp>
      <p:pic>
        <p:nvPicPr>
          <p:cNvPr id="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9625" y="42783"/>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190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27844" y="39541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u="sng" dirty="0" smtClean="0">
                <a:solidFill>
                  <a:schemeClr val="accent2"/>
                </a:solidFill>
              </a:rPr>
              <a:t>Breach notifications</a:t>
            </a:r>
            <a:r>
              <a:rPr lang="en-GB" altLang="en-US" sz="3000" u="sng" dirty="0" smtClean="0">
                <a:solidFill>
                  <a:schemeClr val="accent6"/>
                </a:solidFill>
              </a:rPr>
              <a:t/>
            </a:r>
            <a:br>
              <a:rPr lang="en-GB" altLang="en-US" sz="3000" u="sng" dirty="0" smtClean="0">
                <a:solidFill>
                  <a:schemeClr val="accent6"/>
                </a:solidFill>
              </a:rPr>
            </a:br>
            <a:endParaRPr lang="en-GB" altLang="en-US" sz="3000" u="sng" dirty="0" smtClean="0">
              <a:solidFill>
                <a:schemeClr val="accent6"/>
              </a:solidFill>
            </a:endParaRPr>
          </a:p>
        </p:txBody>
      </p:sp>
      <p:sp>
        <p:nvSpPr>
          <p:cNvPr id="6147" name="Content Placeholder 3"/>
          <p:cNvSpPr>
            <a:spLocks noGrp="1"/>
          </p:cNvSpPr>
          <p:nvPr>
            <p:ph type="body" idx="1"/>
          </p:nvPr>
        </p:nvSpPr>
        <p:spPr bwMode="auto">
          <a:xfrm>
            <a:off x="264083" y="1180440"/>
            <a:ext cx="8229600" cy="4978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fr-FR" altLang="en-US" sz="2800" b="1" dirty="0" smtClean="0">
                <a:solidFill>
                  <a:schemeClr val="accent6"/>
                </a:solidFill>
              </a:rPr>
              <a:t>EUI </a:t>
            </a:r>
            <a:r>
              <a:rPr lang="fr-FR" altLang="en-US" b="1" dirty="0" smtClean="0">
                <a:solidFill>
                  <a:srgbClr val="00B050"/>
                </a:solidFill>
              </a:rPr>
              <a:t>to </a:t>
            </a:r>
            <a:r>
              <a:rPr lang="fr-FR" altLang="en-US" b="1" dirty="0" err="1">
                <a:solidFill>
                  <a:srgbClr val="00B050"/>
                </a:solidFill>
              </a:rPr>
              <a:t>notify</a:t>
            </a:r>
            <a:r>
              <a:rPr lang="fr-FR" altLang="en-US" b="1" dirty="0">
                <a:solidFill>
                  <a:srgbClr val="00B050"/>
                </a:solidFill>
              </a:rPr>
              <a:t> the </a:t>
            </a:r>
            <a:r>
              <a:rPr lang="fr-FR" altLang="en-US" b="1" dirty="0" smtClean="0">
                <a:solidFill>
                  <a:srgbClr val="00B050"/>
                </a:solidFill>
              </a:rPr>
              <a:t>EDPS not </a:t>
            </a:r>
            <a:r>
              <a:rPr lang="fr-FR" altLang="en-US" b="1" dirty="0" err="1">
                <a:solidFill>
                  <a:srgbClr val="00B050"/>
                </a:solidFill>
              </a:rPr>
              <a:t>later</a:t>
            </a:r>
            <a:r>
              <a:rPr lang="fr-FR" altLang="en-US" b="1" dirty="0">
                <a:solidFill>
                  <a:srgbClr val="00B050"/>
                </a:solidFill>
              </a:rPr>
              <a:t> </a:t>
            </a:r>
            <a:r>
              <a:rPr lang="fr-FR" altLang="en-US" b="1" dirty="0" err="1">
                <a:solidFill>
                  <a:srgbClr val="00B050"/>
                </a:solidFill>
              </a:rPr>
              <a:t>than</a:t>
            </a:r>
            <a:r>
              <a:rPr lang="fr-FR" altLang="en-US" b="1" dirty="0">
                <a:solidFill>
                  <a:srgbClr val="00B050"/>
                </a:solidFill>
              </a:rPr>
              <a:t> 72h</a:t>
            </a:r>
          </a:p>
          <a:p>
            <a:pPr marL="0" indent="0">
              <a:buNone/>
            </a:pPr>
            <a:r>
              <a:rPr lang="fr-FR" altLang="en-US" sz="2800" b="1" dirty="0" smtClean="0">
                <a:solidFill>
                  <a:srgbClr val="00B050"/>
                </a:solidFill>
              </a:rPr>
              <a:t>*NEW*</a:t>
            </a:r>
          </a:p>
          <a:p>
            <a:r>
              <a:rPr lang="fr-FR" altLang="en-US" sz="2000" dirty="0">
                <a:solidFill>
                  <a:srgbClr val="002060"/>
                </a:solidFill>
              </a:rPr>
              <a:t>not </a:t>
            </a:r>
            <a:r>
              <a:rPr lang="fr-FR" altLang="en-US" sz="2000" dirty="0" err="1">
                <a:solidFill>
                  <a:srgbClr val="002060"/>
                </a:solidFill>
              </a:rPr>
              <a:t>only</a:t>
            </a:r>
            <a:r>
              <a:rPr lang="fr-FR" altLang="en-US" sz="2000" dirty="0">
                <a:solidFill>
                  <a:srgbClr val="002060"/>
                </a:solidFill>
              </a:rPr>
              <a:t> hacking, </a:t>
            </a:r>
            <a:r>
              <a:rPr lang="fr-FR" altLang="en-US" sz="2000" dirty="0" err="1">
                <a:solidFill>
                  <a:srgbClr val="002060"/>
                </a:solidFill>
              </a:rPr>
              <a:t>theft</a:t>
            </a:r>
            <a:r>
              <a:rPr lang="fr-FR" altLang="en-US" sz="2000" dirty="0">
                <a:solidFill>
                  <a:srgbClr val="002060"/>
                </a:solidFill>
              </a:rPr>
              <a:t> etc</a:t>
            </a:r>
            <a:r>
              <a:rPr lang="fr-FR" altLang="en-US" sz="2000" dirty="0" smtClean="0">
                <a:solidFill>
                  <a:srgbClr val="002060"/>
                </a:solidFill>
              </a:rPr>
              <a:t>... but </a:t>
            </a:r>
            <a:r>
              <a:rPr lang="fr-FR" altLang="en-US" sz="2000" dirty="0" err="1" smtClean="0">
                <a:solidFill>
                  <a:srgbClr val="002060"/>
                </a:solidFill>
              </a:rPr>
              <a:t>also</a:t>
            </a:r>
            <a:r>
              <a:rPr lang="fr-FR" altLang="en-US" sz="2000" dirty="0" smtClean="0">
                <a:solidFill>
                  <a:srgbClr val="002060"/>
                </a:solidFill>
              </a:rPr>
              <a:t> </a:t>
            </a:r>
            <a:r>
              <a:rPr lang="fr-FR" altLang="en-US" sz="2000" dirty="0" err="1" smtClean="0">
                <a:solidFill>
                  <a:srgbClr val="002060"/>
                </a:solidFill>
              </a:rPr>
              <a:t>disclosure</a:t>
            </a:r>
            <a:r>
              <a:rPr lang="fr-FR" altLang="en-US" sz="2000" dirty="0" smtClean="0">
                <a:solidFill>
                  <a:srgbClr val="002060"/>
                </a:solidFill>
              </a:rPr>
              <a:t> </a:t>
            </a:r>
            <a:r>
              <a:rPr lang="fr-FR" altLang="en-US" sz="2000" dirty="0">
                <a:solidFill>
                  <a:srgbClr val="002060"/>
                </a:solidFill>
              </a:rPr>
              <a:t>of </a:t>
            </a:r>
            <a:r>
              <a:rPr lang="fr-FR" altLang="en-US" sz="2000" dirty="0" smtClean="0">
                <a:solidFill>
                  <a:srgbClr val="002060"/>
                </a:solidFill>
              </a:rPr>
              <a:t>correspondance, laptop or </a:t>
            </a:r>
            <a:r>
              <a:rPr lang="fr-FR" altLang="en-US" sz="2000" dirty="0" err="1" smtClean="0">
                <a:solidFill>
                  <a:srgbClr val="002060"/>
                </a:solidFill>
              </a:rPr>
              <a:t>usb</a:t>
            </a:r>
            <a:r>
              <a:rPr lang="fr-FR" altLang="en-US" sz="2000" dirty="0" smtClean="0">
                <a:solidFill>
                  <a:srgbClr val="002060"/>
                </a:solidFill>
              </a:rPr>
              <a:t> stick </a:t>
            </a:r>
            <a:r>
              <a:rPr lang="fr-FR" altLang="en-US" sz="2000" dirty="0" err="1" smtClean="0">
                <a:solidFill>
                  <a:srgbClr val="002060"/>
                </a:solidFill>
              </a:rPr>
              <a:t>loss</a:t>
            </a:r>
            <a:r>
              <a:rPr lang="fr-FR" altLang="en-US" sz="2000" dirty="0">
                <a:solidFill>
                  <a:srgbClr val="002060"/>
                </a:solidFill>
              </a:rPr>
              <a:t> </a:t>
            </a:r>
            <a:r>
              <a:rPr lang="fr-FR" altLang="en-US" sz="2000" dirty="0" smtClean="0">
                <a:solidFill>
                  <a:srgbClr val="002060"/>
                </a:solidFill>
              </a:rPr>
              <a:t>etc...</a:t>
            </a:r>
            <a:endParaRPr lang="fr-FR" altLang="en-US" sz="2000" dirty="0">
              <a:solidFill>
                <a:srgbClr val="002060"/>
              </a:solidFill>
            </a:endParaRPr>
          </a:p>
          <a:p>
            <a:pPr>
              <a:buFont typeface="Wingdings" panose="05000000000000000000" pitchFamily="2" charset="2"/>
              <a:buChar char="Ø"/>
            </a:pPr>
            <a:endParaRPr lang="fr-FR" altLang="en-US" sz="2000" b="1" dirty="0" smtClean="0">
              <a:solidFill>
                <a:srgbClr val="002060"/>
              </a:solidFill>
            </a:endParaRPr>
          </a:p>
          <a:p>
            <a:pPr>
              <a:buFont typeface="Wingdings" panose="05000000000000000000" pitchFamily="2" charset="2"/>
              <a:buChar char="ü"/>
            </a:pPr>
            <a:endParaRPr lang="fr-FR" altLang="en-US" sz="2000" b="1" dirty="0" smtClean="0">
              <a:solidFill>
                <a:srgbClr val="FF0000"/>
              </a:solidFill>
            </a:endParaRPr>
          </a:p>
          <a:p>
            <a:pPr>
              <a:buFont typeface="Wingdings" panose="05000000000000000000" pitchFamily="2" charset="2"/>
              <a:buChar char="ü"/>
            </a:pPr>
            <a:r>
              <a:rPr lang="fr-FR" altLang="en-US" sz="2000" b="1" dirty="0" smtClean="0">
                <a:solidFill>
                  <a:srgbClr val="00B050"/>
                </a:solidFill>
              </a:rPr>
              <a:t>DPO </a:t>
            </a:r>
            <a:r>
              <a:rPr lang="fr-FR" altLang="en-US" sz="2000" b="1" dirty="0" smtClean="0">
                <a:solidFill>
                  <a:srgbClr val="00B050"/>
                </a:solidFill>
              </a:rPr>
              <a:t>to </a:t>
            </a:r>
            <a:r>
              <a:rPr lang="fr-FR" altLang="en-US" sz="2000" b="1" dirty="0" err="1" smtClean="0">
                <a:solidFill>
                  <a:srgbClr val="00B050"/>
                </a:solidFill>
              </a:rPr>
              <a:t>contribute</a:t>
            </a:r>
            <a:r>
              <a:rPr lang="fr-FR" altLang="en-US" sz="2000" b="1" dirty="0" smtClean="0">
                <a:solidFill>
                  <a:srgbClr val="00B050"/>
                </a:solidFill>
              </a:rPr>
              <a:t> to </a:t>
            </a:r>
            <a:r>
              <a:rPr lang="fr-FR" altLang="en-US" sz="2000" b="1" dirty="0" err="1" smtClean="0">
                <a:solidFill>
                  <a:srgbClr val="00B050"/>
                </a:solidFill>
              </a:rPr>
              <a:t>draft</a:t>
            </a:r>
            <a:r>
              <a:rPr lang="fr-FR" altLang="en-US" sz="2000" b="1" dirty="0" smtClean="0">
                <a:solidFill>
                  <a:srgbClr val="00B050"/>
                </a:solidFill>
              </a:rPr>
              <a:t> new </a:t>
            </a:r>
            <a:r>
              <a:rPr lang="fr-FR" altLang="en-US" sz="2000" b="1" dirty="0" err="1" smtClean="0">
                <a:solidFill>
                  <a:srgbClr val="00B050"/>
                </a:solidFill>
              </a:rPr>
              <a:t>procedure</a:t>
            </a:r>
            <a:r>
              <a:rPr lang="fr-FR" altLang="en-US" sz="2000" b="1" dirty="0" smtClean="0">
                <a:solidFill>
                  <a:srgbClr val="002060"/>
                </a:solidFill>
              </a:rPr>
              <a:t>, </a:t>
            </a:r>
            <a:r>
              <a:rPr lang="fr-FR" altLang="en-US" sz="2000" b="1" dirty="0" err="1" smtClean="0">
                <a:solidFill>
                  <a:srgbClr val="002060"/>
                </a:solidFill>
              </a:rPr>
              <a:t>e.g</a:t>
            </a:r>
            <a:r>
              <a:rPr lang="fr-FR" altLang="en-US" sz="2000" b="1" dirty="0" smtClean="0">
                <a:solidFill>
                  <a:srgbClr val="002060"/>
                </a:solidFill>
              </a:rPr>
              <a:t>. update </a:t>
            </a:r>
            <a:r>
              <a:rPr lang="fr-FR" altLang="en-US" sz="2000" b="1" dirty="0" err="1" smtClean="0">
                <a:solidFill>
                  <a:srgbClr val="002060"/>
                </a:solidFill>
              </a:rPr>
              <a:t>existing</a:t>
            </a:r>
            <a:r>
              <a:rPr lang="fr-FR" altLang="en-US" sz="2000" b="1" dirty="0" smtClean="0">
                <a:solidFill>
                  <a:srgbClr val="002060"/>
                </a:solidFill>
              </a:rPr>
              <a:t> IT </a:t>
            </a:r>
            <a:r>
              <a:rPr lang="fr-FR" altLang="en-US" sz="2000" b="1" dirty="0" err="1" smtClean="0">
                <a:solidFill>
                  <a:srgbClr val="002060"/>
                </a:solidFill>
              </a:rPr>
              <a:t>security</a:t>
            </a:r>
            <a:r>
              <a:rPr lang="fr-FR" altLang="en-US" sz="2000" b="1" dirty="0" smtClean="0">
                <a:solidFill>
                  <a:srgbClr val="002060"/>
                </a:solidFill>
              </a:rPr>
              <a:t> incident </a:t>
            </a:r>
            <a:r>
              <a:rPr lang="fr-FR" altLang="en-US" sz="2000" b="1" dirty="0" err="1" smtClean="0">
                <a:solidFill>
                  <a:srgbClr val="002060"/>
                </a:solidFill>
              </a:rPr>
              <a:t>procedure</a:t>
            </a:r>
            <a:r>
              <a:rPr lang="fr-FR" altLang="en-US" sz="2000" b="1" dirty="0" smtClean="0">
                <a:solidFill>
                  <a:srgbClr val="002060"/>
                </a:solidFill>
              </a:rPr>
              <a:t> - &gt; </a:t>
            </a:r>
            <a:r>
              <a:rPr lang="fr-FR" altLang="en-US" sz="2000" b="1" dirty="0" err="1" smtClean="0">
                <a:solidFill>
                  <a:srgbClr val="002060"/>
                </a:solidFill>
              </a:rPr>
              <a:t>include</a:t>
            </a:r>
            <a:r>
              <a:rPr lang="fr-FR" altLang="en-US" sz="2000" b="1" dirty="0" smtClean="0">
                <a:solidFill>
                  <a:srgbClr val="002060"/>
                </a:solidFill>
              </a:rPr>
              <a:t> LISO, IT, management </a:t>
            </a:r>
          </a:p>
          <a:p>
            <a:pPr>
              <a:buFont typeface="Wingdings" panose="05000000000000000000" pitchFamily="2" charset="2"/>
              <a:buChar char="ü"/>
            </a:pPr>
            <a:r>
              <a:rPr lang="fr-FR" altLang="en-US" sz="2000" b="1" dirty="0" err="1" smtClean="0">
                <a:solidFill>
                  <a:srgbClr val="002060"/>
                </a:solidFill>
              </a:rPr>
              <a:t>See</a:t>
            </a:r>
            <a:r>
              <a:rPr lang="fr-FR" altLang="en-US" sz="2000" b="1" dirty="0" smtClean="0">
                <a:solidFill>
                  <a:srgbClr val="002060"/>
                </a:solidFill>
              </a:rPr>
              <a:t> </a:t>
            </a:r>
            <a:r>
              <a:rPr lang="fr-FR" altLang="en-US" sz="2000" b="1" dirty="0" err="1" smtClean="0">
                <a:solidFill>
                  <a:srgbClr val="002060"/>
                </a:solidFill>
              </a:rPr>
              <a:t>circa</a:t>
            </a:r>
            <a:r>
              <a:rPr lang="fr-FR" altLang="en-US" sz="2000" b="1" dirty="0" smtClean="0">
                <a:solidFill>
                  <a:srgbClr val="002060"/>
                </a:solidFill>
              </a:rPr>
              <a:t> for inspiration, </a:t>
            </a:r>
            <a:r>
              <a:rPr lang="fr-FR" altLang="en-US" sz="2000" b="1" dirty="0" err="1" smtClean="0">
                <a:solidFill>
                  <a:srgbClr val="002060"/>
                </a:solidFill>
              </a:rPr>
              <a:t>there</a:t>
            </a:r>
            <a:r>
              <a:rPr lang="fr-FR" altLang="en-US" sz="2000" b="1" dirty="0" smtClean="0">
                <a:solidFill>
                  <a:srgbClr val="002060"/>
                </a:solidFill>
              </a:rPr>
              <a:t> are </a:t>
            </a:r>
            <a:r>
              <a:rPr lang="fr-FR" altLang="en-US" sz="2000" b="1" dirty="0" err="1" smtClean="0">
                <a:solidFill>
                  <a:srgbClr val="002060"/>
                </a:solidFill>
              </a:rPr>
              <a:t>examples</a:t>
            </a:r>
            <a:endParaRPr lang="fr-FR" altLang="en-US" sz="2000" b="1" dirty="0" smtClean="0">
              <a:solidFill>
                <a:srgbClr val="002060"/>
              </a:solidFill>
            </a:endParaRPr>
          </a:p>
          <a:p>
            <a:pPr>
              <a:buFont typeface="Wingdings" panose="05000000000000000000" pitchFamily="2" charset="2"/>
              <a:buChar char="ü"/>
            </a:pPr>
            <a:r>
              <a:rPr lang="fr-FR" altLang="en-US" sz="2000" b="1" dirty="0" err="1" smtClean="0">
                <a:solidFill>
                  <a:srgbClr val="002060"/>
                </a:solidFill>
              </a:rPr>
              <a:t>Include</a:t>
            </a:r>
            <a:r>
              <a:rPr lang="fr-FR" altLang="en-US" sz="2000" b="1" dirty="0" smtClean="0">
                <a:solidFill>
                  <a:srgbClr val="002060"/>
                </a:solidFill>
              </a:rPr>
              <a:t> </a:t>
            </a:r>
            <a:r>
              <a:rPr lang="fr-FR" altLang="en-US" sz="2000" b="1" dirty="0" err="1" smtClean="0">
                <a:solidFill>
                  <a:srgbClr val="002060"/>
                </a:solidFill>
              </a:rPr>
              <a:t>reporting</a:t>
            </a:r>
            <a:r>
              <a:rPr lang="fr-FR" altLang="en-US" sz="2000" b="1" dirty="0" smtClean="0">
                <a:solidFill>
                  <a:srgbClr val="002060"/>
                </a:solidFill>
              </a:rPr>
              <a:t> obligation on </a:t>
            </a:r>
            <a:r>
              <a:rPr lang="fr-FR" altLang="en-US" sz="2000" b="1" dirty="0" err="1" smtClean="0">
                <a:solidFill>
                  <a:srgbClr val="002060"/>
                </a:solidFill>
              </a:rPr>
              <a:t>newcomers</a:t>
            </a:r>
            <a:r>
              <a:rPr lang="fr-FR" altLang="en-US" sz="2000" b="1" dirty="0" smtClean="0">
                <a:solidFill>
                  <a:srgbClr val="002060"/>
                </a:solidFill>
              </a:rPr>
              <a:t>’ training, </a:t>
            </a:r>
            <a:r>
              <a:rPr lang="fr-FR" altLang="en-US" sz="2000" b="1" dirty="0" err="1" smtClean="0">
                <a:solidFill>
                  <a:srgbClr val="002060"/>
                </a:solidFill>
              </a:rPr>
              <a:t>undertake</a:t>
            </a:r>
            <a:r>
              <a:rPr lang="fr-FR" altLang="en-US" sz="2000" b="1" dirty="0" smtClean="0">
                <a:solidFill>
                  <a:srgbClr val="002060"/>
                </a:solidFill>
              </a:rPr>
              <a:t> </a:t>
            </a:r>
            <a:r>
              <a:rPr lang="fr-FR" altLang="en-US" sz="2000" b="1" dirty="0" err="1" smtClean="0">
                <a:solidFill>
                  <a:srgbClr val="002060"/>
                </a:solidFill>
              </a:rPr>
              <a:t>awareness</a:t>
            </a:r>
            <a:r>
              <a:rPr lang="fr-FR" altLang="en-US" sz="2000" b="1" dirty="0" smtClean="0">
                <a:solidFill>
                  <a:srgbClr val="002060"/>
                </a:solidFill>
              </a:rPr>
              <a:t> </a:t>
            </a:r>
            <a:r>
              <a:rPr lang="fr-FR" altLang="en-US" sz="2000" b="1" dirty="0" err="1" smtClean="0">
                <a:solidFill>
                  <a:srgbClr val="002060"/>
                </a:solidFill>
              </a:rPr>
              <a:t>raising</a:t>
            </a:r>
            <a:r>
              <a:rPr lang="fr-FR" altLang="en-US" sz="2000" b="1" dirty="0" smtClean="0">
                <a:solidFill>
                  <a:srgbClr val="002060"/>
                </a:solidFill>
              </a:rPr>
              <a:t> </a:t>
            </a:r>
            <a:r>
              <a:rPr lang="fr-FR" altLang="en-US" sz="2000" b="1" dirty="0" err="1" smtClean="0">
                <a:solidFill>
                  <a:srgbClr val="002060"/>
                </a:solidFill>
              </a:rPr>
              <a:t>exercises</a:t>
            </a:r>
            <a:r>
              <a:rPr lang="fr-FR" altLang="en-US" sz="2000" b="1" dirty="0" smtClean="0">
                <a:solidFill>
                  <a:srgbClr val="002060"/>
                </a:solidFill>
              </a:rPr>
              <a:t> etc.</a:t>
            </a:r>
          </a:p>
          <a:p>
            <a:pPr marL="0" indent="0">
              <a:buNone/>
            </a:pPr>
            <a:r>
              <a:rPr lang="fr-FR" altLang="en-US" sz="2000" b="1" dirty="0" smtClean="0">
                <a:solidFill>
                  <a:srgbClr val="00B0F0"/>
                </a:solidFill>
              </a:rPr>
              <a:t> </a:t>
            </a:r>
          </a:p>
          <a:p>
            <a:pPr marL="0" indent="0">
              <a:buNone/>
            </a:pPr>
            <a:endParaRPr lang="fr-FR" altLang="en-US" sz="2000" dirty="0" smtClean="0">
              <a:solidFill>
                <a:srgbClr val="00B0F0"/>
              </a:solidFill>
            </a:endParaRPr>
          </a:p>
          <a:p>
            <a:pPr>
              <a:buFont typeface="Wingdings" panose="05000000000000000000" pitchFamily="2" charset="2"/>
              <a:buChar char="Ø"/>
            </a:pPr>
            <a:endParaRPr lang="fr-FR" altLang="en-US" sz="2000" dirty="0" smtClean="0">
              <a:solidFill>
                <a:srgbClr val="00B0F0"/>
              </a:solidFill>
            </a:endParaRPr>
          </a:p>
          <a:p>
            <a:endParaRPr lang="fr-FR" altLang="en-US" sz="2000" b="1" dirty="0" smtClean="0">
              <a:solidFill>
                <a:srgbClr val="00B0F0"/>
              </a:solidFill>
            </a:endParaRPr>
          </a:p>
          <a:p>
            <a:pPr>
              <a:buFont typeface="Wingdings" panose="05000000000000000000" pitchFamily="2" charset="2"/>
              <a:buChar char="§"/>
            </a:pPr>
            <a:endParaRPr lang="fr-FR" altLang="en-US" sz="2000" b="1" dirty="0" smtClean="0">
              <a:solidFill>
                <a:srgbClr val="00B0F0"/>
              </a:solidFill>
            </a:endParaRPr>
          </a:p>
          <a:p>
            <a:pPr>
              <a:buFont typeface="Wingdings" panose="05000000000000000000" pitchFamily="2" charset="2"/>
              <a:buChar char="§"/>
            </a:pPr>
            <a:endParaRPr lang="fr-FR" altLang="en-US" sz="2000" b="1" dirty="0">
              <a:solidFill>
                <a:srgbClr val="00B0F0"/>
              </a:solidFill>
            </a:endParaRPr>
          </a:p>
          <a:p>
            <a:pPr>
              <a:buFont typeface="Arial" panose="020B0604020202020204" pitchFamily="34" charset="0"/>
              <a:buChar char="•"/>
            </a:pPr>
            <a:endParaRPr lang="fr-FR" altLang="en-US" sz="1800" dirty="0" smtClean="0">
              <a:solidFill>
                <a:srgbClr val="00B0F0"/>
              </a:solidFill>
            </a:endParaRPr>
          </a:p>
          <a:p>
            <a:pPr>
              <a:buFont typeface="Arial" panose="020B0604020202020204" pitchFamily="34" charset="0"/>
              <a:buChar char="•"/>
            </a:pPr>
            <a:endParaRPr lang="fr-FR" altLang="en-US" sz="1800" dirty="0" smtClean="0">
              <a:solidFill>
                <a:srgbClr val="00B0F0"/>
              </a:solidFill>
            </a:endParaRPr>
          </a:p>
          <a:p>
            <a:pPr marL="457200" lvl="1" indent="0">
              <a:buNone/>
            </a:pPr>
            <a:endParaRPr lang="fr-FR" altLang="en-US" sz="2000" b="1" dirty="0" smtClean="0">
              <a:solidFill>
                <a:srgbClr val="00B0F0"/>
              </a:solidFill>
            </a:endParaRPr>
          </a:p>
        </p:txBody>
      </p:sp>
      <p:sp>
        <p:nvSpPr>
          <p:cNvPr id="6148" name="Slide Number Placeholder 3"/>
          <p:cNvSpPr>
            <a:spLocks noGrp="1"/>
          </p:cNvSpPr>
          <p:nvPr>
            <p:ph type="sldNum" sz="quarter" idx="10"/>
          </p:nvPr>
        </p:nvSpPr>
        <p:spPr>
          <a:xfrm>
            <a:off x="264083" y="6381750"/>
            <a:ext cx="2133600" cy="476250"/>
          </a:xfrm>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58ACA5C-EC79-4D27-A2CF-CE5976F0C063}" type="slidenum">
              <a:rPr lang="en-GB" altLang="en-US" sz="1300" smtClean="0"/>
              <a:pPr/>
              <a:t>28</a:t>
            </a:fld>
            <a:endParaRPr lang="en-GB" altLang="en-US" sz="1300" dirty="0" smtClean="0"/>
          </a:p>
        </p:txBody>
      </p:sp>
      <p:sp>
        <p:nvSpPr>
          <p:cNvPr id="6149" name="Rectangle 4"/>
          <p:cNvSpPr>
            <a:spLocks noChangeArrowheads="1"/>
          </p:cNvSpPr>
          <p:nvPr/>
        </p:nvSpPr>
        <p:spPr bwMode="auto">
          <a:xfrm>
            <a:off x="827088" y="1412875"/>
            <a:ext cx="76311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Arial" panose="020B0604020202020204" pitchFamily="34" charset="0"/>
              <a:buChar char="•"/>
            </a:pPr>
            <a:endParaRPr lang="en-US" altLang="en-US" sz="240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66" y="58077"/>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270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7200" y="274638"/>
            <a:ext cx="8229600" cy="121014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Aft>
                <a:spcPts val="1200"/>
              </a:spcAft>
            </a:pPr>
            <a:r>
              <a:rPr lang="en-GB" altLang="en-US" sz="3600" dirty="0" smtClean="0">
                <a:solidFill>
                  <a:schemeClr val="accent2"/>
                </a:solidFill>
              </a:rPr>
              <a:t>Factsheet</a:t>
            </a:r>
            <a:br>
              <a:rPr lang="en-GB" altLang="en-US" sz="3600" dirty="0" smtClean="0">
                <a:solidFill>
                  <a:schemeClr val="accent2"/>
                </a:solidFill>
              </a:rPr>
            </a:br>
            <a:r>
              <a:rPr lang="en-GB" altLang="en-US" sz="3600" dirty="0" smtClean="0">
                <a:solidFill>
                  <a:schemeClr val="accent2"/>
                </a:solidFill>
              </a:rPr>
              <a:t>“What to expect when we inspect”</a:t>
            </a:r>
          </a:p>
        </p:txBody>
      </p:sp>
      <p:sp>
        <p:nvSpPr>
          <p:cNvPr id="14338"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C5CACDF-192F-4BD7-A7DF-3D368C67F137}" type="slidenum">
              <a:rPr lang="en-GB" altLang="en-US" sz="1400" smtClean="0">
                <a:solidFill>
                  <a:schemeClr val="accent2"/>
                </a:solidFill>
              </a:rPr>
              <a:pPr/>
              <a:t>29</a:t>
            </a:fld>
            <a:endParaRPr lang="en-GB" altLang="en-US" sz="1400" dirty="0" smtClean="0">
              <a:solidFill>
                <a:schemeClr val="accent2"/>
              </a:solidFill>
            </a:endParaRPr>
          </a:p>
        </p:txBody>
      </p:sp>
      <p:pic>
        <p:nvPicPr>
          <p:cNvPr id="143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1874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113" y="1412776"/>
            <a:ext cx="76692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1600" y="5953095"/>
            <a:ext cx="7056784" cy="461665"/>
          </a:xfrm>
          <a:prstGeom prst="rect">
            <a:avLst/>
          </a:prstGeom>
          <a:noFill/>
        </p:spPr>
        <p:txBody>
          <a:bodyPr wrap="square" rtlCol="0">
            <a:spAutoFit/>
          </a:bodyPr>
          <a:lstStyle/>
          <a:p>
            <a:r>
              <a:rPr lang="en-GB" sz="1200" dirty="0">
                <a:hlinkClick r:id="rId5"/>
              </a:rPr>
              <a:t>https://</a:t>
            </a:r>
            <a:r>
              <a:rPr lang="en-GB" sz="1200" dirty="0" smtClean="0">
                <a:hlinkClick r:id="rId5"/>
              </a:rPr>
              <a:t>edps.europa.eu/data-protection/our-work/publications/factsheets/factsheet-5-what-expect-when-we-inspect_en</a:t>
            </a:r>
            <a:r>
              <a:rPr lang="en-GB" sz="1200" dirty="0" smtClean="0"/>
              <a:t> &amp; EDPS Rules of procedure, Articles </a:t>
            </a:r>
            <a:r>
              <a:rPr lang="en-GB" altLang="en-US" sz="1200" dirty="0" smtClean="0">
                <a:solidFill>
                  <a:schemeClr val="accent2"/>
                </a:solidFill>
              </a:rPr>
              <a:t>15(3</a:t>
            </a:r>
            <a:r>
              <a:rPr lang="en-GB" altLang="en-US" sz="1200" dirty="0">
                <a:solidFill>
                  <a:schemeClr val="accent2"/>
                </a:solidFill>
              </a:rPr>
              <a:t>) and </a:t>
            </a:r>
            <a:r>
              <a:rPr lang="en-GB" altLang="en-US" sz="1200" dirty="0" smtClean="0">
                <a:solidFill>
                  <a:schemeClr val="accent2"/>
                </a:solidFill>
              </a:rPr>
              <a:t>36</a:t>
            </a:r>
            <a:endParaRPr lang="en-GB" sz="1200" dirty="0"/>
          </a:p>
        </p:txBody>
      </p:sp>
    </p:spTree>
    <p:extLst>
      <p:ext uri="{BB962C8B-B14F-4D97-AF65-F5344CB8AC3E}">
        <p14:creationId xmlns:p14="http://schemas.microsoft.com/office/powerpoint/2010/main" val="1959259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278" y="600099"/>
            <a:ext cx="6769447" cy="637170"/>
          </a:xfrm>
        </p:spPr>
        <p:txBody>
          <a:bodyPr>
            <a:noAutofit/>
          </a:bodyPr>
          <a:lstStyle/>
          <a:p>
            <a:pPr algn="l">
              <a:defRPr/>
            </a:pPr>
            <a:r>
              <a:rPr lang="en-US" b="1" dirty="0" smtClean="0">
                <a:solidFill>
                  <a:schemeClr val="accent6"/>
                </a:solidFill>
              </a:rPr>
              <a:t>Legislation: latest news</a:t>
            </a:r>
            <a:endParaRPr lang="en-GB" b="1" dirty="0">
              <a:solidFill>
                <a:schemeClr val="accent6"/>
              </a:solidFill>
            </a:endParaRPr>
          </a:p>
        </p:txBody>
      </p:sp>
      <p:sp>
        <p:nvSpPr>
          <p:cNvPr id="15365" name="Slide Number Placeholder 2"/>
          <p:cNvSpPr>
            <a:spLocks noGrp="1"/>
          </p:cNvSpPr>
          <p:nvPr>
            <p:ph type="sldNum" sz="quarter" idx="10"/>
          </p:nvPr>
        </p:nvSpPr>
        <p:spPr>
          <a:xfrm>
            <a:off x="126206" y="6512546"/>
            <a:ext cx="2133600" cy="476250"/>
          </a:xfrm>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81A5B2E-096E-48BD-9DBD-566685D218E9}" type="slidenum">
              <a:rPr lang="en-GB" altLang="en-US" sz="1300" smtClean="0"/>
              <a:pPr/>
              <a:t>3</a:t>
            </a:fld>
            <a:endParaRPr lang="en-GB" altLang="en-US" sz="1300" dirty="0" smtClean="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71103404"/>
              </p:ext>
            </p:extLst>
          </p:nvPr>
        </p:nvGraphicFramePr>
        <p:xfrm>
          <a:off x="0" y="1371600"/>
          <a:ext cx="8785225" cy="529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3508375" y="1293813"/>
            <a:ext cx="5384800" cy="1397000"/>
          </a:xfrm>
          <a:prstGeom prst="rect">
            <a:avLst/>
          </a:prstGeom>
          <a:noFill/>
          <a:ln w="9525">
            <a:noFill/>
            <a:miter lim="800000"/>
            <a:headEnd/>
            <a:tailEnd/>
          </a:ln>
          <a:effectLst/>
        </p:spPr>
        <p:txBody>
          <a:bodyPr lIns="84406" tIns="42203" rIns="84406" bIns="42203">
            <a:normAutofit/>
          </a:bodyPr>
          <a:lstStyle>
            <a:lvl1pPr marL="342900" indent="-342900" algn="l" rtl="0" eaLnBrk="1" fontAlgn="base" hangingPunct="1">
              <a:spcBef>
                <a:spcPct val="20000"/>
              </a:spcBef>
              <a:spcAft>
                <a:spcPct val="0"/>
              </a:spcAft>
              <a:buChar char="•"/>
              <a:defRPr sz="3200">
                <a:solidFill>
                  <a:srgbClr val="336699"/>
                </a:solidFill>
                <a:latin typeface="+mn-lt"/>
                <a:ea typeface="+mn-ea"/>
                <a:cs typeface="+mn-cs"/>
              </a:defRPr>
            </a:lvl1pPr>
            <a:lvl2pPr marL="742950" indent="-285750" algn="l" rtl="0" eaLnBrk="1" fontAlgn="base" hangingPunct="1">
              <a:spcBef>
                <a:spcPct val="20000"/>
              </a:spcBef>
              <a:spcAft>
                <a:spcPct val="0"/>
              </a:spcAft>
              <a:buChar char="–"/>
              <a:defRPr sz="2800">
                <a:solidFill>
                  <a:srgbClr val="336699"/>
                </a:solidFill>
                <a:latin typeface="+mn-lt"/>
              </a:defRPr>
            </a:lvl2pPr>
            <a:lvl3pPr marL="1143000" indent="-228600" algn="l" rtl="0" eaLnBrk="1" fontAlgn="base" hangingPunct="1">
              <a:spcBef>
                <a:spcPct val="20000"/>
              </a:spcBef>
              <a:spcAft>
                <a:spcPct val="0"/>
              </a:spcAft>
              <a:buChar char="•"/>
              <a:defRPr sz="2400">
                <a:solidFill>
                  <a:srgbClr val="336699"/>
                </a:solidFill>
                <a:latin typeface="+mn-lt"/>
              </a:defRPr>
            </a:lvl3pPr>
            <a:lvl4pPr marL="1600200" indent="-228600" algn="l" rtl="0" eaLnBrk="1" fontAlgn="base" hangingPunct="1">
              <a:spcBef>
                <a:spcPct val="20000"/>
              </a:spcBef>
              <a:spcAft>
                <a:spcPct val="0"/>
              </a:spcAft>
              <a:buChar char="–"/>
              <a:defRPr sz="2000">
                <a:solidFill>
                  <a:srgbClr val="336699"/>
                </a:solidFill>
                <a:latin typeface="+mn-lt"/>
              </a:defRPr>
            </a:lvl4pPr>
            <a:lvl5pPr marL="2057400" indent="-228600" algn="l" rtl="0" eaLnBrk="1" fontAlgn="base" hangingPunct="1">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pPr marL="0" indent="0">
              <a:buFontTx/>
              <a:buNone/>
              <a:defRPr/>
            </a:pPr>
            <a:endParaRPr lang="en-GB" sz="2215" kern="0" dirty="0"/>
          </a:p>
        </p:txBody>
      </p:sp>
      <p:pic>
        <p:nvPicPr>
          <p:cNvPr id="15366" name="Picture 2" descr="C:\Program Files (x86)\Microsoft Office\MEDIA\CAGCAT10\j030084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2276872"/>
            <a:ext cx="159543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47346"/>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38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altLang="en-US" sz="4000" smtClean="0"/>
              <a:t>  </a:t>
            </a:r>
            <a:endParaRPr lang="en-GB" altLang="en-US" sz="4800" b="1" smtClean="0"/>
          </a:p>
        </p:txBody>
      </p:sp>
      <p:sp>
        <p:nvSpPr>
          <p:cNvPr id="3" name="Content Placeholder 2"/>
          <p:cNvSpPr>
            <a:spLocks noGrp="1"/>
          </p:cNvSpPr>
          <p:nvPr>
            <p:ph type="body" idx="1"/>
          </p:nvPr>
        </p:nvSpPr>
        <p:spPr>
          <a:xfrm>
            <a:off x="509270" y="1417638"/>
            <a:ext cx="8229600" cy="4525963"/>
          </a:xfrm>
        </p:spPr>
        <p:txBody>
          <a:bodyPr/>
          <a:lstStyle/>
          <a:p>
            <a:endParaRPr lang="en-GB" dirty="0"/>
          </a:p>
        </p:txBody>
      </p:sp>
      <p:graphicFrame>
        <p:nvGraphicFramePr>
          <p:cNvPr id="2" name="Diagram 1"/>
          <p:cNvGraphicFramePr/>
          <p:nvPr>
            <p:extLst/>
          </p:nvPr>
        </p:nvGraphicFramePr>
        <p:xfrm>
          <a:off x="755576" y="1225138"/>
          <a:ext cx="8013774" cy="522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771800" y="1052736"/>
            <a:ext cx="4392488" cy="31870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endParaRPr lang="en-GB" altLang="en-US" b="1" i="1" kern="0" dirty="0" smtClean="0">
              <a:solidFill>
                <a:schemeClr val="accent2"/>
              </a:solidFill>
            </a:endParaRPr>
          </a:p>
          <a:p>
            <a:pPr algn="l">
              <a:defRPr/>
            </a:pPr>
            <a:r>
              <a:rPr lang="en-GB" altLang="en-US" b="1" i="1" kern="0" dirty="0" smtClean="0">
                <a:solidFill>
                  <a:schemeClr val="accent2"/>
                </a:solidFill>
              </a:rPr>
              <a:t>What now?</a:t>
            </a:r>
          </a:p>
          <a:p>
            <a:pPr algn="l">
              <a:defRPr/>
            </a:pPr>
            <a:endParaRPr lang="en-GB" altLang="en-US" b="1" u="sng" kern="0" dirty="0" smtClean="0">
              <a:solidFill>
                <a:schemeClr val="accent2"/>
              </a:solidFill>
            </a:endParaRPr>
          </a:p>
          <a:p>
            <a:pPr algn="l">
              <a:defRPr/>
            </a:pPr>
            <a:r>
              <a:rPr lang="en-GB" altLang="en-US" b="1" kern="0" dirty="0" smtClean="0">
                <a:solidFill>
                  <a:schemeClr val="accent2"/>
                </a:solidFill>
              </a:rPr>
              <a:t>Take </a:t>
            </a:r>
            <a:r>
              <a:rPr lang="en-GB" altLang="en-US" b="1" kern="0" dirty="0" err="1" smtClean="0">
                <a:solidFill>
                  <a:schemeClr val="accent2"/>
                </a:solidFill>
              </a:rPr>
              <a:t>aways</a:t>
            </a:r>
            <a:endParaRPr lang="en-GB" altLang="en-US" b="1" kern="0" dirty="0" smtClean="0">
              <a:solidFill>
                <a:schemeClr val="accent2"/>
              </a:solidFill>
            </a:endParaRPr>
          </a:p>
        </p:txBody>
      </p:sp>
    </p:spTree>
    <p:extLst>
      <p:ext uri="{BB962C8B-B14F-4D97-AF65-F5344CB8AC3E}">
        <p14:creationId xmlns:p14="http://schemas.microsoft.com/office/powerpoint/2010/main" val="2987585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971600" y="463899"/>
            <a:ext cx="7561262" cy="625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a:lstStyle>
          <a:p>
            <a:pPr>
              <a:defRPr/>
            </a:pPr>
            <a:endParaRPr lang="en-GB" altLang="en-US" sz="3600" b="1" u="sng" kern="0" dirty="0" smtClean="0">
              <a:solidFill>
                <a:schemeClr val="accent6"/>
              </a:solidFill>
            </a:endParaRPr>
          </a:p>
        </p:txBody>
      </p:sp>
      <p:sp>
        <p:nvSpPr>
          <p:cNvPr id="3" name="Title 2"/>
          <p:cNvSpPr>
            <a:spLocks noGrp="1"/>
          </p:cNvSpPr>
          <p:nvPr>
            <p:ph type="title"/>
          </p:nvPr>
        </p:nvSpPr>
        <p:spPr>
          <a:xfrm>
            <a:off x="1439863" y="332656"/>
            <a:ext cx="7726560" cy="1196107"/>
          </a:xfrm>
        </p:spPr>
        <p:txBody>
          <a:bodyPr/>
          <a:lstStyle/>
          <a:p>
            <a:pPr algn="l"/>
            <a:r>
              <a:rPr lang="en-GB" altLang="en-US" sz="3600" b="1" dirty="0" smtClean="0">
                <a:solidFill>
                  <a:srgbClr val="00B050"/>
                </a:solidFill>
              </a:rPr>
              <a:t>DPO’s plan – let’s take off!!</a:t>
            </a:r>
            <a:r>
              <a:rPr lang="en-GB" altLang="en-US" b="1" u="sng" dirty="0">
                <a:solidFill>
                  <a:srgbClr val="00B050"/>
                </a:solidFill>
              </a:rPr>
              <a:t/>
            </a:r>
            <a:br>
              <a:rPr lang="en-GB" altLang="en-US" b="1" u="sng" dirty="0">
                <a:solidFill>
                  <a:srgbClr val="00B050"/>
                </a:solidFill>
              </a:rPr>
            </a:br>
            <a:endParaRPr lang="en-GB" dirty="0">
              <a:solidFill>
                <a:srgbClr val="00B050"/>
              </a:solidFill>
            </a:endParaRPr>
          </a:p>
        </p:txBody>
      </p:sp>
      <p:sp>
        <p:nvSpPr>
          <p:cNvPr id="59399" name="Slide Number Placeholder 2"/>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0E39F06-C0D3-4847-BF11-BA9A666EEFD6}" type="slidenum">
              <a:rPr lang="en-GB" altLang="en-US" sz="1300" smtClean="0"/>
              <a:pPr/>
              <a:t>31</a:t>
            </a:fld>
            <a:endParaRPr lang="en-GB" altLang="en-US" sz="1300" dirty="0" smtClean="0"/>
          </a:p>
        </p:txBody>
      </p:sp>
      <p:graphicFrame>
        <p:nvGraphicFramePr>
          <p:cNvPr id="8" name="Diagram 7"/>
          <p:cNvGraphicFramePr/>
          <p:nvPr>
            <p:extLst>
              <p:ext uri="{D42A27DB-BD31-4B8C-83A1-F6EECF244321}">
                <p14:modId xmlns:p14="http://schemas.microsoft.com/office/powerpoint/2010/main" val="1188438710"/>
              </p:ext>
            </p:extLst>
          </p:nvPr>
        </p:nvGraphicFramePr>
        <p:xfrm>
          <a:off x="276857" y="1457873"/>
          <a:ext cx="8590285" cy="4787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9401"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81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6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735" y="194577"/>
            <a:ext cx="70580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menu_icon_twitt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 y="5612606"/>
            <a:ext cx="5476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
          <p:cNvPicPr>
            <a:picLocks noChangeAspect="1" noChangeArrowheads="1"/>
          </p:cNvPicPr>
          <p:nvPr/>
        </p:nvPicPr>
        <p:blipFill>
          <a:blip r:embed="rId6"/>
          <a:srcRect/>
          <a:stretch>
            <a:fillRect/>
          </a:stretch>
        </p:blipFill>
        <p:spPr bwMode="auto">
          <a:xfrm>
            <a:off x="1192350" y="5640388"/>
            <a:ext cx="27559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p:nvPr/>
        </p:nvSpPr>
        <p:spPr>
          <a:xfrm>
            <a:off x="4067175" y="4938713"/>
            <a:ext cx="4572000" cy="1347787"/>
          </a:xfrm>
          <a:prstGeom prst="rect">
            <a:avLst/>
          </a:prstGeom>
        </p:spPr>
        <p:txBody>
          <a:bodyPr>
            <a:spAutoFit/>
          </a:bodyPr>
          <a:lstStyle/>
          <a:p>
            <a:pPr marL="742950" lvl="1" indent="-285750" fontAlgn="auto">
              <a:spcBef>
                <a:spcPct val="20000"/>
              </a:spcBef>
              <a:spcAft>
                <a:spcPts val="0"/>
              </a:spcAft>
              <a:defRPr/>
            </a:pPr>
            <a:r>
              <a:rPr lang="fr-FR" sz="2400" b="1" kern="0" dirty="0">
                <a:solidFill>
                  <a:srgbClr val="333399"/>
                </a:solidFill>
                <a:latin typeface="Arial"/>
                <a:ea typeface="ＭＳ Ｐゴシック" pitchFamily="-1" charset="-128"/>
                <a:cs typeface="Arial" charset="0"/>
              </a:rPr>
              <a:t>     For more information:</a:t>
            </a:r>
          </a:p>
          <a:p>
            <a:pPr marL="1143000" lvl="2" indent="-228600" fontAlgn="auto">
              <a:spcBef>
                <a:spcPct val="20000"/>
              </a:spcBef>
              <a:spcAft>
                <a:spcPts val="0"/>
              </a:spcAft>
              <a:defRPr/>
            </a:pPr>
            <a:r>
              <a:rPr lang="fr-FR" sz="2400" b="1" kern="0" dirty="0">
                <a:solidFill>
                  <a:srgbClr val="333399"/>
                </a:solidFill>
                <a:latin typeface="Arial"/>
                <a:ea typeface="ＭＳ Ｐゴシック" pitchFamily="-1" charset="-128"/>
                <a:cs typeface="Arial" charset="0"/>
                <a:hlinkClick r:id="rId7"/>
              </a:rPr>
              <a:t>www.edps.europa.eu</a:t>
            </a:r>
            <a:endParaRPr lang="fr-FR" sz="2400" b="1" kern="0" dirty="0">
              <a:solidFill>
                <a:srgbClr val="333399"/>
              </a:solidFill>
              <a:latin typeface="Arial"/>
              <a:ea typeface="ＭＳ Ｐゴシック" pitchFamily="-1" charset="-128"/>
              <a:cs typeface="Arial" charset="0"/>
            </a:endParaRPr>
          </a:p>
          <a:p>
            <a:pPr marL="1143000" lvl="2" indent="-228600" fontAlgn="auto">
              <a:spcBef>
                <a:spcPct val="20000"/>
              </a:spcBef>
              <a:spcAft>
                <a:spcPts val="0"/>
              </a:spcAft>
              <a:defRPr/>
            </a:pPr>
            <a:r>
              <a:rPr lang="fr-FR" sz="2400" b="1" kern="0" dirty="0">
                <a:solidFill>
                  <a:srgbClr val="333399"/>
                </a:solidFill>
                <a:latin typeface="Arial"/>
                <a:ea typeface="ＭＳ Ｐゴシック" pitchFamily="-1" charset="-128"/>
                <a:cs typeface="Arial" charset="0"/>
                <a:hlinkClick r:id="rId8"/>
              </a:rPr>
              <a:t>edps@edps.europa.eu</a:t>
            </a:r>
            <a:endParaRPr lang="fr-FR" sz="2400" b="1" kern="0" dirty="0">
              <a:solidFill>
                <a:srgbClr val="333399"/>
              </a:solidFill>
              <a:latin typeface="Arial"/>
              <a:ea typeface="ＭＳ Ｐゴシック" pitchFamily="-1" charset="-128"/>
              <a:cs typeface="Arial" charset="0"/>
            </a:endParaRPr>
          </a:p>
        </p:txBody>
      </p:sp>
      <p:pic>
        <p:nvPicPr>
          <p:cNvPr id="69639"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Box 1"/>
          <p:cNvSpPr txBox="1">
            <a:spLocks noChangeArrowheads="1"/>
          </p:cNvSpPr>
          <p:nvPr/>
        </p:nvSpPr>
        <p:spPr bwMode="auto">
          <a:xfrm>
            <a:off x="5385124" y="2897874"/>
            <a:ext cx="2305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6600" dirty="0">
                <a:solidFill>
                  <a:schemeClr val="accent2"/>
                </a:solidFill>
              </a:rPr>
              <a:t>Q? A!</a:t>
            </a:r>
          </a:p>
        </p:txBody>
      </p:sp>
      <p:sp>
        <p:nvSpPr>
          <p:cNvPr id="69641" name="Rectangle 1"/>
          <p:cNvSpPr>
            <a:spLocks noChangeArrowheads="1"/>
          </p:cNvSpPr>
          <p:nvPr/>
        </p:nvSpPr>
        <p:spPr bwMode="auto">
          <a:xfrm>
            <a:off x="-396552" y="5023563"/>
            <a:ext cx="693420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lvl="2"/>
            <a:r>
              <a:rPr lang="fr-FR" altLang="en-US" sz="1600" b="1" i="1" dirty="0" err="1" smtClean="0">
                <a:solidFill>
                  <a:srgbClr val="3333CC"/>
                </a:solidFill>
              </a:rPr>
              <a:t>Subscribe</a:t>
            </a:r>
            <a:r>
              <a:rPr lang="fr-FR" altLang="en-US" sz="1600" b="1" i="1" dirty="0" smtClean="0">
                <a:solidFill>
                  <a:srgbClr val="3333CC"/>
                </a:solidFill>
              </a:rPr>
              <a:t> to </a:t>
            </a:r>
            <a:r>
              <a:rPr lang="fr-FR" altLang="en-US" sz="1600" b="1" i="1" dirty="0" err="1" smtClean="0">
                <a:solidFill>
                  <a:srgbClr val="3333CC"/>
                </a:solidFill>
              </a:rPr>
              <a:t>our</a:t>
            </a:r>
            <a:r>
              <a:rPr lang="fr-FR" altLang="en-US" sz="1600" b="1" i="1" dirty="0" smtClean="0">
                <a:solidFill>
                  <a:srgbClr val="3333CC"/>
                </a:solidFill>
              </a:rPr>
              <a:t> </a:t>
            </a:r>
            <a:r>
              <a:rPr lang="fr-FR" altLang="en-US" sz="1600" b="1" i="1" dirty="0" err="1" smtClean="0">
                <a:solidFill>
                  <a:srgbClr val="3333CC"/>
                </a:solidFill>
              </a:rPr>
              <a:t>monthly</a:t>
            </a:r>
            <a:r>
              <a:rPr lang="fr-FR" altLang="en-US" sz="1600" b="1" i="1" dirty="0" smtClean="0">
                <a:solidFill>
                  <a:srgbClr val="3333CC"/>
                </a:solidFill>
              </a:rPr>
              <a:t> newsletter</a:t>
            </a:r>
            <a:r>
              <a:rPr lang="fr-FR" altLang="en-US" sz="1600" b="1" i="1" dirty="0" smtClean="0">
                <a:solidFill>
                  <a:srgbClr val="3333CC"/>
                </a:solidFill>
                <a:hlinkClick r:id="rId10"/>
              </a:rPr>
              <a:t> </a:t>
            </a:r>
            <a:r>
              <a:rPr lang="fr-FR" altLang="en-US" sz="1600" b="1" dirty="0" smtClean="0">
                <a:solidFill>
                  <a:srgbClr val="3333CC"/>
                </a:solidFill>
                <a:hlinkClick r:id="rId10"/>
              </a:rPr>
              <a:t>(click)</a:t>
            </a:r>
            <a:endParaRPr lang="fr-FR" altLang="en-US" sz="1600" b="1" u="sng" dirty="0">
              <a:solidFill>
                <a:srgbClr val="3333CC"/>
              </a:solidFill>
            </a:endParaRPr>
          </a:p>
        </p:txBody>
      </p:sp>
    </p:spTree>
    <p:extLst>
      <p:ext uri="{BB962C8B-B14F-4D97-AF65-F5344CB8AC3E}">
        <p14:creationId xmlns:p14="http://schemas.microsoft.com/office/powerpoint/2010/main" val="3538095907"/>
      </p:ext>
    </p:extLst>
  </p:cSld>
  <p:clrMapOvr>
    <a:masterClrMapping/>
  </p:clrMapOvr>
  <p:transition spd="med"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a:xfrm>
            <a:off x="1978818" y="493712"/>
            <a:ext cx="4752975" cy="731838"/>
          </a:xfrm>
        </p:spPr>
        <p:txBody>
          <a:bodyPr/>
          <a:lstStyle/>
          <a:p>
            <a:pPr eaLnBrk="1" hangingPunct="1">
              <a:defRPr/>
            </a:pPr>
            <a:r>
              <a:rPr lang="fr-BE" b="1" dirty="0" smtClean="0">
                <a:solidFill>
                  <a:schemeClr val="accent6"/>
                </a:solidFill>
              </a:rPr>
              <a:t>The EDPS &amp; You </a:t>
            </a:r>
            <a:endParaRPr lang="en-GB" b="1" dirty="0" smtClean="0">
              <a:solidFill>
                <a:schemeClr val="accent6"/>
              </a:solidFill>
            </a:endParaRPr>
          </a:p>
        </p:txBody>
      </p:sp>
      <p:sp>
        <p:nvSpPr>
          <p:cNvPr id="13314" name="Slide Number Placeholder 2"/>
          <p:cNvSpPr>
            <a:spLocks noGrp="1"/>
          </p:cNvSpPr>
          <p:nvPr>
            <p:ph type="sldNum" sz="quarter" idx="10"/>
          </p:nvPr>
        </p:nvSpPr>
        <p:spPr>
          <a:xfrm>
            <a:off x="153988" y="6467475"/>
            <a:ext cx="1728787"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b="1">
                <a:solidFill>
                  <a:schemeClr val="tx1"/>
                </a:solidFill>
                <a:latin typeface="Arial" charset="0"/>
                <a:cs typeface="Arial" charset="0"/>
              </a:defRPr>
            </a:lvl1pPr>
            <a:lvl2pPr marL="685817" indent="-263776">
              <a:defRPr sz="1846" b="1">
                <a:solidFill>
                  <a:schemeClr val="tx1"/>
                </a:solidFill>
                <a:latin typeface="Arial" charset="0"/>
                <a:cs typeface="Arial" charset="0"/>
              </a:defRPr>
            </a:lvl2pPr>
            <a:lvl3pPr marL="1055103" indent="-211021">
              <a:defRPr sz="1846" b="1">
                <a:solidFill>
                  <a:schemeClr val="tx1"/>
                </a:solidFill>
                <a:latin typeface="Arial" charset="0"/>
                <a:cs typeface="Arial" charset="0"/>
              </a:defRPr>
            </a:lvl3pPr>
            <a:lvl4pPr marL="1477145" indent="-211021">
              <a:defRPr sz="1846" b="1">
                <a:solidFill>
                  <a:schemeClr val="tx1"/>
                </a:solidFill>
                <a:latin typeface="Arial" charset="0"/>
                <a:cs typeface="Arial" charset="0"/>
              </a:defRPr>
            </a:lvl4pPr>
            <a:lvl5pPr marL="1899186" indent="-211021">
              <a:defRPr sz="1846" b="1">
                <a:solidFill>
                  <a:schemeClr val="tx1"/>
                </a:solidFill>
                <a:latin typeface="Arial" charset="0"/>
                <a:cs typeface="Arial" charset="0"/>
              </a:defRPr>
            </a:lvl5pPr>
            <a:lvl6pPr marL="2321227" indent="-211021" algn="ctr" eaLnBrk="0" fontAlgn="base" hangingPunct="0">
              <a:spcBef>
                <a:spcPct val="0"/>
              </a:spcBef>
              <a:spcAft>
                <a:spcPct val="0"/>
              </a:spcAft>
              <a:defRPr sz="1846" b="1">
                <a:solidFill>
                  <a:schemeClr val="tx1"/>
                </a:solidFill>
                <a:latin typeface="Arial" charset="0"/>
                <a:cs typeface="Arial" charset="0"/>
              </a:defRPr>
            </a:lvl6pPr>
            <a:lvl7pPr marL="2743269" indent="-211021" algn="ctr" eaLnBrk="0" fontAlgn="base" hangingPunct="0">
              <a:spcBef>
                <a:spcPct val="0"/>
              </a:spcBef>
              <a:spcAft>
                <a:spcPct val="0"/>
              </a:spcAft>
              <a:defRPr sz="1846" b="1">
                <a:solidFill>
                  <a:schemeClr val="tx1"/>
                </a:solidFill>
                <a:latin typeface="Arial" charset="0"/>
                <a:cs typeface="Arial" charset="0"/>
              </a:defRPr>
            </a:lvl7pPr>
            <a:lvl8pPr marL="3165310" indent="-211021" algn="ctr" eaLnBrk="0" fontAlgn="base" hangingPunct="0">
              <a:spcBef>
                <a:spcPct val="0"/>
              </a:spcBef>
              <a:spcAft>
                <a:spcPct val="0"/>
              </a:spcAft>
              <a:defRPr sz="1846" b="1">
                <a:solidFill>
                  <a:schemeClr val="tx1"/>
                </a:solidFill>
                <a:latin typeface="Arial" charset="0"/>
                <a:cs typeface="Arial" charset="0"/>
              </a:defRPr>
            </a:lvl8pPr>
            <a:lvl9pPr marL="3587351" indent="-211021" algn="ctr" eaLnBrk="0" fontAlgn="base" hangingPunct="0">
              <a:spcBef>
                <a:spcPct val="0"/>
              </a:spcBef>
              <a:spcAft>
                <a:spcPct val="0"/>
              </a:spcAft>
              <a:defRPr sz="1846" b="1">
                <a:solidFill>
                  <a:schemeClr val="tx1"/>
                </a:solidFill>
                <a:latin typeface="Arial" charset="0"/>
                <a:cs typeface="Arial" charset="0"/>
              </a:defRPr>
            </a:lvl9pPr>
          </a:lstStyle>
          <a:p>
            <a:pPr eaLnBrk="0" hangingPunct="0">
              <a:defRPr/>
            </a:pPr>
            <a:fld id="{BB122EF2-02D8-49DD-9FA2-0043765033F8}" type="slidenum">
              <a:rPr lang="en-GB" sz="1300" b="0">
                <a:latin typeface="+mj-lt"/>
              </a:rPr>
              <a:pPr eaLnBrk="0" hangingPunct="0">
                <a:defRPr/>
              </a:pPr>
              <a:t>4</a:t>
            </a:fld>
            <a:endParaRPr lang="en-GB" sz="1300" b="0" dirty="0">
              <a:latin typeface="+mj-lt"/>
            </a:endParaRPr>
          </a:p>
        </p:txBody>
      </p:sp>
      <p:sp>
        <p:nvSpPr>
          <p:cNvPr id="13316" name="Rectangle 3"/>
          <p:cNvSpPr>
            <a:spLocks noChangeArrowheads="1"/>
          </p:cNvSpPr>
          <p:nvPr/>
        </p:nvSpPr>
        <p:spPr bwMode="auto">
          <a:xfrm>
            <a:off x="515540" y="1422399"/>
            <a:ext cx="8208963" cy="4718050"/>
          </a:xfrm>
          <a:prstGeom prst="rect">
            <a:avLst/>
          </a:prstGeom>
          <a:solidFill>
            <a:srgbClr val="CCFFFF"/>
          </a:solidFill>
          <a:ln w="19050">
            <a:solidFill>
              <a:schemeClr val="tx1"/>
            </a:solidFill>
            <a:miter lim="800000"/>
            <a:headEnd/>
            <a:tailEnd/>
          </a:ln>
        </p:spPr>
        <p:txBody>
          <a:bodyPr wrap="none" anchor="ctr"/>
          <a:lstStyle/>
          <a:p>
            <a:pPr>
              <a:defRPr/>
            </a:pPr>
            <a:endParaRPr lang="en-GB" sz="1846"/>
          </a:p>
        </p:txBody>
      </p:sp>
      <p:sp>
        <p:nvSpPr>
          <p:cNvPr id="13317" name="Line 4"/>
          <p:cNvSpPr>
            <a:spLocks noChangeShapeType="1"/>
          </p:cNvSpPr>
          <p:nvPr/>
        </p:nvSpPr>
        <p:spPr bwMode="auto">
          <a:xfrm>
            <a:off x="250825" y="2100263"/>
            <a:ext cx="8208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GB" sz="1846"/>
          </a:p>
        </p:txBody>
      </p:sp>
      <p:sp>
        <p:nvSpPr>
          <p:cNvPr id="13318" name="Text Box 5"/>
          <p:cNvSpPr txBox="1">
            <a:spLocks noChangeArrowheads="1"/>
          </p:cNvSpPr>
          <p:nvPr/>
        </p:nvSpPr>
        <p:spPr bwMode="auto">
          <a:xfrm>
            <a:off x="2663664" y="1563100"/>
            <a:ext cx="4392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defRPr/>
            </a:pPr>
            <a:r>
              <a:rPr lang="fr-BE" sz="1800" dirty="0" smtClean="0">
                <a:ea typeface="MS Pゴシック" pitchFamily="-92" charset="-128"/>
              </a:rPr>
              <a:t>65 EU institutions + bodies</a:t>
            </a:r>
            <a:endParaRPr lang="fr-BE" sz="1800" dirty="0">
              <a:ea typeface="MS Pゴシック" pitchFamily="-92" charset="-128"/>
            </a:endParaRPr>
          </a:p>
        </p:txBody>
      </p:sp>
      <p:sp>
        <p:nvSpPr>
          <p:cNvPr id="13319" name="Rectangle 6"/>
          <p:cNvSpPr>
            <a:spLocks noChangeArrowheads="1"/>
          </p:cNvSpPr>
          <p:nvPr/>
        </p:nvSpPr>
        <p:spPr bwMode="auto">
          <a:xfrm>
            <a:off x="3246629" y="2266157"/>
            <a:ext cx="5040312" cy="3389313"/>
          </a:xfrm>
          <a:prstGeom prst="rect">
            <a:avLst/>
          </a:prstGeom>
          <a:solidFill>
            <a:srgbClr val="33CCCC"/>
          </a:solidFill>
          <a:ln w="9525">
            <a:solidFill>
              <a:schemeClr val="tx1"/>
            </a:solidFill>
            <a:miter lim="800000"/>
            <a:headEnd/>
            <a:tailEnd/>
          </a:ln>
        </p:spPr>
        <p:txBody>
          <a:bodyPr wrap="none" anchor="ctr"/>
          <a:lstStyle/>
          <a:p>
            <a:pPr>
              <a:defRPr/>
            </a:pPr>
            <a:endParaRPr lang="en-GB" sz="1846" dirty="0"/>
          </a:p>
        </p:txBody>
      </p:sp>
      <p:sp>
        <p:nvSpPr>
          <p:cNvPr id="13320" name="Line 7"/>
          <p:cNvSpPr>
            <a:spLocks noChangeShapeType="1"/>
          </p:cNvSpPr>
          <p:nvPr/>
        </p:nvSpPr>
        <p:spPr bwMode="auto">
          <a:xfrm>
            <a:off x="3348038" y="2897188"/>
            <a:ext cx="489585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GB" sz="1846"/>
          </a:p>
        </p:txBody>
      </p:sp>
      <p:sp>
        <p:nvSpPr>
          <p:cNvPr id="13321" name="Rectangle 9"/>
          <p:cNvSpPr>
            <a:spLocks noChangeArrowheads="1"/>
          </p:cNvSpPr>
          <p:nvPr/>
        </p:nvSpPr>
        <p:spPr bwMode="auto">
          <a:xfrm>
            <a:off x="5264150" y="3030538"/>
            <a:ext cx="2016125" cy="1130300"/>
          </a:xfrm>
          <a:prstGeom prst="rect">
            <a:avLst/>
          </a:prstGeom>
          <a:solidFill>
            <a:srgbClr val="D7D214"/>
          </a:solidFill>
          <a:ln w="9525" algn="ctr">
            <a:solidFill>
              <a:schemeClr val="tx1"/>
            </a:solidFill>
            <a:miter lim="800000"/>
            <a:headEnd/>
            <a:tailEnd/>
          </a:ln>
        </p:spPr>
        <p:txBody>
          <a:bodyPr wrap="none" anchor="ctr"/>
          <a:lstStyle/>
          <a:p>
            <a:pPr>
              <a:defRPr/>
            </a:pPr>
            <a:endParaRPr lang="en-GB" sz="1846"/>
          </a:p>
        </p:txBody>
      </p:sp>
      <p:sp>
        <p:nvSpPr>
          <p:cNvPr id="13323" name="Rectangle 11"/>
          <p:cNvSpPr>
            <a:spLocks noChangeArrowheads="1"/>
          </p:cNvSpPr>
          <p:nvPr/>
        </p:nvSpPr>
        <p:spPr bwMode="auto">
          <a:xfrm>
            <a:off x="3313114" y="3017808"/>
            <a:ext cx="1739900" cy="1793875"/>
          </a:xfrm>
          <a:prstGeom prst="rect">
            <a:avLst/>
          </a:prstGeom>
          <a:solidFill>
            <a:srgbClr val="D7D214"/>
          </a:solidFill>
          <a:ln w="9525" algn="ctr">
            <a:solidFill>
              <a:schemeClr val="tx1"/>
            </a:solidFill>
            <a:miter lim="800000"/>
            <a:headEnd/>
            <a:tailEnd/>
          </a:ln>
        </p:spPr>
        <p:txBody>
          <a:bodyPr wrap="none" anchor="ctr"/>
          <a:lstStyle/>
          <a:p>
            <a:pPr>
              <a:defRPr/>
            </a:pPr>
            <a:endParaRPr lang="en-GB" sz="1846"/>
          </a:p>
        </p:txBody>
      </p:sp>
      <p:sp>
        <p:nvSpPr>
          <p:cNvPr id="13324" name="Text Box 12"/>
          <p:cNvSpPr txBox="1">
            <a:spLocks noChangeArrowheads="1"/>
          </p:cNvSpPr>
          <p:nvPr/>
        </p:nvSpPr>
        <p:spPr bwMode="auto">
          <a:xfrm>
            <a:off x="3424239" y="3148012"/>
            <a:ext cx="168751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20000"/>
              </a:spcBef>
              <a:defRPr/>
            </a:pPr>
            <a:r>
              <a:rPr lang="en-GB" sz="2215" b="0" dirty="0">
                <a:ea typeface="MS Pゴシック" pitchFamily="-92" charset="-128"/>
              </a:rPr>
              <a:t>Data </a:t>
            </a:r>
            <a:r>
              <a:rPr lang="en-GB" sz="2215" b="0" dirty="0" smtClean="0">
                <a:ea typeface="MS Pゴシック" pitchFamily="-92" charset="-128"/>
              </a:rPr>
              <a:t>Protection </a:t>
            </a:r>
            <a:r>
              <a:rPr lang="en-GB" sz="2215" b="0" dirty="0">
                <a:ea typeface="MS Pゴシック" pitchFamily="-92" charset="-128"/>
              </a:rPr>
              <a:t>Officer (DPO)</a:t>
            </a:r>
            <a:endParaRPr lang="fr-BE" sz="2215" b="0" dirty="0">
              <a:ea typeface="MS Pゴシック" pitchFamily="-92" charset="-128"/>
            </a:endParaRPr>
          </a:p>
        </p:txBody>
      </p:sp>
      <p:sp>
        <p:nvSpPr>
          <p:cNvPr id="13325" name="Rectangle 13"/>
          <p:cNvSpPr>
            <a:spLocks noChangeArrowheads="1"/>
          </p:cNvSpPr>
          <p:nvPr/>
        </p:nvSpPr>
        <p:spPr bwMode="auto">
          <a:xfrm>
            <a:off x="5867400" y="4891088"/>
            <a:ext cx="1944688" cy="1063625"/>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defRPr/>
            </a:pPr>
            <a:endParaRPr lang="en-GB" sz="1846"/>
          </a:p>
        </p:txBody>
      </p:sp>
      <p:sp>
        <p:nvSpPr>
          <p:cNvPr id="13326" name="Text Box 14"/>
          <p:cNvSpPr txBox="1">
            <a:spLocks noChangeArrowheads="1"/>
          </p:cNvSpPr>
          <p:nvPr/>
        </p:nvSpPr>
        <p:spPr bwMode="auto">
          <a:xfrm>
            <a:off x="6152111" y="4955492"/>
            <a:ext cx="18002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defRPr/>
            </a:pPr>
            <a:r>
              <a:rPr lang="fr-BE" sz="2585" b="0" dirty="0">
                <a:solidFill>
                  <a:schemeClr val="bg1"/>
                </a:solidFill>
                <a:ea typeface="MS Pゴシック" pitchFamily="-92" charset="-128"/>
              </a:rPr>
              <a:t>Data </a:t>
            </a:r>
            <a:r>
              <a:rPr lang="fr-BE" sz="2585" b="0" dirty="0" err="1">
                <a:solidFill>
                  <a:schemeClr val="bg1"/>
                </a:solidFill>
                <a:ea typeface="MS Pゴシック" pitchFamily="-92" charset="-128"/>
              </a:rPr>
              <a:t>subjects</a:t>
            </a:r>
            <a:endParaRPr lang="en-GB" sz="2585" b="0" dirty="0">
              <a:solidFill>
                <a:schemeClr val="bg1"/>
              </a:solidFill>
              <a:ea typeface="MS Pゴシック" pitchFamily="-92" charset="-128"/>
            </a:endParaRPr>
          </a:p>
        </p:txBody>
      </p:sp>
      <p:sp>
        <p:nvSpPr>
          <p:cNvPr id="13327" name="Rectangle 15"/>
          <p:cNvSpPr>
            <a:spLocks noChangeArrowheads="1"/>
          </p:cNvSpPr>
          <p:nvPr/>
        </p:nvSpPr>
        <p:spPr bwMode="auto">
          <a:xfrm>
            <a:off x="635192" y="2146300"/>
            <a:ext cx="2232025" cy="3808413"/>
          </a:xfrm>
          <a:prstGeom prst="rect">
            <a:avLst/>
          </a:prstGeom>
          <a:solidFill>
            <a:srgbClr val="CCCC00"/>
          </a:solidFill>
          <a:ln w="9525" algn="ctr">
            <a:solidFill>
              <a:schemeClr val="tx1"/>
            </a:solidFill>
            <a:miter lim="800000"/>
            <a:headEnd/>
            <a:tailEnd/>
          </a:ln>
        </p:spPr>
        <p:txBody>
          <a:bodyPr wrap="none" anchor="ctr"/>
          <a:lstStyle/>
          <a:p>
            <a:pPr>
              <a:defRPr/>
            </a:pPr>
            <a:endParaRPr lang="en-GB" sz="1846"/>
          </a:p>
        </p:txBody>
      </p:sp>
      <p:sp>
        <p:nvSpPr>
          <p:cNvPr id="14352" name="Text Box 16"/>
          <p:cNvSpPr txBox="1">
            <a:spLocks noChangeArrowheads="1"/>
          </p:cNvSpPr>
          <p:nvPr/>
        </p:nvSpPr>
        <p:spPr bwMode="auto">
          <a:xfrm>
            <a:off x="565751" y="2117284"/>
            <a:ext cx="1692275" cy="253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defRPr/>
            </a:pPr>
            <a:r>
              <a:rPr lang="en-GB" sz="1846" b="0" dirty="0">
                <a:ea typeface="MS Pゴシック" pitchFamily="-92" charset="-128"/>
              </a:rPr>
              <a:t>European Data Protection Supervisor (</a:t>
            </a:r>
            <a:r>
              <a:rPr lang="en-GB" sz="1846" dirty="0" smtClean="0">
                <a:ea typeface="MS Pゴシック" pitchFamily="-92" charset="-128"/>
              </a:rPr>
              <a:t>EDPS</a:t>
            </a:r>
            <a:r>
              <a:rPr lang="en-GB" sz="1846" b="0" dirty="0" smtClean="0">
                <a:ea typeface="MS Pゴシック" pitchFamily="-92" charset="-128"/>
              </a:rPr>
              <a:t>)</a:t>
            </a:r>
          </a:p>
          <a:p>
            <a:pPr eaLnBrk="1" hangingPunct="1">
              <a:defRPr/>
            </a:pPr>
            <a:endParaRPr lang="fr-BE" sz="1108" dirty="0" smtClean="0">
              <a:ea typeface="MS Pゴシック" pitchFamily="-92" charset="-128"/>
            </a:endParaRPr>
          </a:p>
          <a:p>
            <a:pPr eaLnBrk="1" hangingPunct="1">
              <a:defRPr/>
            </a:pPr>
            <a:r>
              <a:rPr lang="fr-BE" sz="1108" dirty="0" smtClean="0">
                <a:ea typeface="MS Pゴシック" pitchFamily="-92" charset="-128"/>
              </a:rPr>
              <a:t>Giovanni </a:t>
            </a:r>
            <a:r>
              <a:rPr lang="fr-BE" sz="1108" dirty="0" err="1" smtClean="0">
                <a:ea typeface="MS Pゴシック" pitchFamily="-92" charset="-128"/>
              </a:rPr>
              <a:t>Buttarelli</a:t>
            </a:r>
            <a:r>
              <a:rPr lang="fr-BE" sz="1108" dirty="0" smtClean="0">
                <a:ea typeface="MS Pゴシック" pitchFamily="-92" charset="-128"/>
              </a:rPr>
              <a:t>  </a:t>
            </a:r>
          </a:p>
          <a:p>
            <a:pPr eaLnBrk="1" hangingPunct="1">
              <a:defRPr/>
            </a:pPr>
            <a:endParaRPr lang="fr-BE" sz="1108" dirty="0">
              <a:ea typeface="MS Pゴシック" pitchFamily="-92" charset="-128"/>
            </a:endParaRPr>
          </a:p>
          <a:p>
            <a:pPr eaLnBrk="1" hangingPunct="1">
              <a:defRPr/>
            </a:pPr>
            <a:r>
              <a:rPr lang="en-GB" sz="1108" dirty="0" smtClean="0">
                <a:ea typeface="MS Pゴシック" pitchFamily="-92" charset="-128"/>
              </a:rPr>
              <a:t>			</a:t>
            </a:r>
            <a:endParaRPr lang="en-GB" sz="1108" dirty="0">
              <a:ea typeface="MS Pゴシック" pitchFamily="-92" charset="-128"/>
            </a:endParaRPr>
          </a:p>
        </p:txBody>
      </p:sp>
      <p:pic>
        <p:nvPicPr>
          <p:cNvPr id="21520" name="Picture 18" descr="Europa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19645"/>
            <a:ext cx="11160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9" descr="Europa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9035" y="1419645"/>
            <a:ext cx="1116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
          <p:cNvSpPr txBox="1">
            <a:spLocks noChangeArrowheads="1"/>
          </p:cNvSpPr>
          <p:nvPr/>
        </p:nvSpPr>
        <p:spPr bwMode="auto">
          <a:xfrm>
            <a:off x="6081713" y="3370263"/>
            <a:ext cx="15843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defRPr/>
            </a:pPr>
            <a:r>
              <a:rPr lang="fr-BE" sz="2215" b="0" dirty="0">
                <a:ea typeface="MS Pゴシック" pitchFamily="-92" charset="-128"/>
              </a:rPr>
              <a:t>Controller</a:t>
            </a:r>
            <a:endParaRPr lang="en-GB" sz="2215" b="0" dirty="0">
              <a:ea typeface="MS Pゴシック" pitchFamily="-92" charset="-128"/>
            </a:endParaRPr>
          </a:p>
          <a:p>
            <a:pPr eaLnBrk="1" hangingPunct="1">
              <a:spcBef>
                <a:spcPct val="50000"/>
              </a:spcBef>
              <a:defRPr/>
            </a:pPr>
            <a:endParaRPr lang="en-GB" sz="1292" b="0" dirty="0">
              <a:ea typeface="MS Pゴシック" pitchFamily="-92" charset="-128"/>
            </a:endParaRPr>
          </a:p>
        </p:txBody>
      </p:sp>
      <p:sp>
        <p:nvSpPr>
          <p:cNvPr id="25" name="Rectangle 9"/>
          <p:cNvSpPr>
            <a:spLocks noChangeArrowheads="1"/>
          </p:cNvSpPr>
          <p:nvPr/>
        </p:nvSpPr>
        <p:spPr bwMode="auto">
          <a:xfrm>
            <a:off x="5356610" y="3162301"/>
            <a:ext cx="2016125" cy="1130300"/>
          </a:xfrm>
          <a:prstGeom prst="rect">
            <a:avLst/>
          </a:prstGeom>
          <a:solidFill>
            <a:srgbClr val="D7D214"/>
          </a:solidFill>
          <a:ln w="9525" algn="ctr">
            <a:solidFill>
              <a:schemeClr val="tx1"/>
            </a:solidFill>
            <a:miter lim="800000"/>
            <a:headEnd/>
            <a:tailEnd/>
          </a:ln>
        </p:spPr>
        <p:txBody>
          <a:bodyPr wrap="none" anchor="ctr"/>
          <a:lstStyle/>
          <a:p>
            <a:pPr>
              <a:defRPr/>
            </a:pPr>
            <a:endParaRPr lang="en-GB" sz="1846"/>
          </a:p>
        </p:txBody>
      </p:sp>
      <p:sp>
        <p:nvSpPr>
          <p:cNvPr id="26" name="Rectangle 9"/>
          <p:cNvSpPr>
            <a:spLocks noChangeArrowheads="1"/>
          </p:cNvSpPr>
          <p:nvPr/>
        </p:nvSpPr>
        <p:spPr bwMode="auto">
          <a:xfrm>
            <a:off x="5434013" y="3286125"/>
            <a:ext cx="2016125" cy="1130300"/>
          </a:xfrm>
          <a:prstGeom prst="rect">
            <a:avLst/>
          </a:prstGeom>
          <a:solidFill>
            <a:srgbClr val="D7D214"/>
          </a:solidFill>
          <a:ln w="9525" algn="ctr">
            <a:solidFill>
              <a:schemeClr val="tx1"/>
            </a:solidFill>
            <a:miter lim="800000"/>
            <a:headEnd/>
            <a:tailEnd/>
          </a:ln>
        </p:spPr>
        <p:txBody>
          <a:bodyPr wrap="none" anchor="ctr"/>
          <a:lstStyle/>
          <a:p>
            <a:pPr>
              <a:defRPr/>
            </a:pPr>
            <a:endParaRPr lang="en-GB" sz="1846"/>
          </a:p>
        </p:txBody>
      </p:sp>
      <p:sp>
        <p:nvSpPr>
          <p:cNvPr id="27" name="Rectangle 9"/>
          <p:cNvSpPr>
            <a:spLocks noChangeArrowheads="1"/>
          </p:cNvSpPr>
          <p:nvPr/>
        </p:nvSpPr>
        <p:spPr bwMode="auto">
          <a:xfrm>
            <a:off x="5491163" y="3354388"/>
            <a:ext cx="2016125" cy="1130300"/>
          </a:xfrm>
          <a:prstGeom prst="rect">
            <a:avLst/>
          </a:prstGeom>
          <a:solidFill>
            <a:srgbClr val="92D050"/>
          </a:solidFill>
          <a:ln w="9525" algn="ctr">
            <a:solidFill>
              <a:schemeClr val="tx1"/>
            </a:solidFill>
            <a:miter lim="800000"/>
            <a:headEnd/>
            <a:tailEnd/>
          </a:ln>
        </p:spPr>
        <p:txBody>
          <a:bodyPr wrap="none" anchor="ctr"/>
          <a:lstStyle/>
          <a:p>
            <a:pPr>
              <a:defRPr/>
            </a:pPr>
            <a:endParaRPr lang="en-GB" sz="1846"/>
          </a:p>
        </p:txBody>
      </p:sp>
      <p:sp>
        <p:nvSpPr>
          <p:cNvPr id="28" name="Rectangle 9"/>
          <p:cNvSpPr>
            <a:spLocks noChangeArrowheads="1"/>
          </p:cNvSpPr>
          <p:nvPr/>
        </p:nvSpPr>
        <p:spPr bwMode="auto">
          <a:xfrm>
            <a:off x="5530850" y="3449638"/>
            <a:ext cx="2016125" cy="1128712"/>
          </a:xfrm>
          <a:prstGeom prst="rect">
            <a:avLst/>
          </a:prstGeom>
          <a:solidFill>
            <a:srgbClr val="92D050"/>
          </a:solidFill>
          <a:ln w="9525" algn="ctr">
            <a:solidFill>
              <a:schemeClr val="tx1"/>
            </a:solidFill>
            <a:miter lim="800000"/>
            <a:headEnd/>
            <a:tailEnd/>
          </a:ln>
        </p:spPr>
        <p:txBody>
          <a:bodyPr wrap="none" anchor="ctr"/>
          <a:lstStyle/>
          <a:p>
            <a:pPr>
              <a:defRPr/>
            </a:pPr>
            <a:endParaRPr lang="en-GB" sz="1846"/>
          </a:p>
        </p:txBody>
      </p:sp>
      <p:sp>
        <p:nvSpPr>
          <p:cNvPr id="24" name="Text Box 10"/>
          <p:cNvSpPr txBox="1">
            <a:spLocks noChangeArrowheads="1"/>
          </p:cNvSpPr>
          <p:nvPr/>
        </p:nvSpPr>
        <p:spPr bwMode="auto">
          <a:xfrm>
            <a:off x="5754688" y="3608388"/>
            <a:ext cx="15843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algn="ctr" eaLnBrk="0" fontAlgn="base" hangingPunct="0">
              <a:spcBef>
                <a:spcPct val="0"/>
              </a:spcBef>
              <a:spcAft>
                <a:spcPct val="0"/>
              </a:spcAft>
              <a:defRPr sz="2000" b="1">
                <a:solidFill>
                  <a:schemeClr val="tx1"/>
                </a:solidFill>
                <a:latin typeface="Arial" charset="0"/>
                <a:cs typeface="Arial" charset="0"/>
              </a:defRPr>
            </a:lvl6pPr>
            <a:lvl7pPr marL="2971800" indent="-228600" algn="ctr" eaLnBrk="0" fontAlgn="base" hangingPunct="0">
              <a:spcBef>
                <a:spcPct val="0"/>
              </a:spcBef>
              <a:spcAft>
                <a:spcPct val="0"/>
              </a:spcAft>
              <a:defRPr sz="2000" b="1">
                <a:solidFill>
                  <a:schemeClr val="tx1"/>
                </a:solidFill>
                <a:latin typeface="Arial" charset="0"/>
                <a:cs typeface="Arial" charset="0"/>
              </a:defRPr>
            </a:lvl7pPr>
            <a:lvl8pPr marL="3429000" indent="-228600" algn="ctr" eaLnBrk="0" fontAlgn="base" hangingPunct="0">
              <a:spcBef>
                <a:spcPct val="0"/>
              </a:spcBef>
              <a:spcAft>
                <a:spcPct val="0"/>
              </a:spcAft>
              <a:defRPr sz="2000" b="1">
                <a:solidFill>
                  <a:schemeClr val="tx1"/>
                </a:solidFill>
                <a:latin typeface="Arial" charset="0"/>
                <a:cs typeface="Arial" charset="0"/>
              </a:defRPr>
            </a:lvl8pPr>
            <a:lvl9pPr marL="3886200" indent="-228600" algn="ctr"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defRPr/>
            </a:pPr>
            <a:r>
              <a:rPr lang="fr-BE" sz="2215" b="0" dirty="0">
                <a:ea typeface="MS Pゴシック" pitchFamily="-92" charset="-128"/>
              </a:rPr>
              <a:t>Controller</a:t>
            </a:r>
            <a:endParaRPr lang="en-GB" sz="2215" b="0" dirty="0">
              <a:ea typeface="MS Pゴシック" pitchFamily="-92" charset="-128"/>
            </a:endParaRPr>
          </a:p>
          <a:p>
            <a:pPr eaLnBrk="1" hangingPunct="1">
              <a:spcBef>
                <a:spcPct val="50000"/>
              </a:spcBef>
              <a:defRPr/>
            </a:pPr>
            <a:endParaRPr lang="en-GB" sz="1292" b="0" dirty="0">
              <a:ea typeface="MS Pゴシック" pitchFamily="-92" charset="-128"/>
            </a:endParaRPr>
          </a:p>
        </p:txBody>
      </p:sp>
      <p:sp>
        <p:nvSpPr>
          <p:cNvPr id="2" name="TextBox 1"/>
          <p:cNvSpPr txBox="1"/>
          <p:nvPr/>
        </p:nvSpPr>
        <p:spPr>
          <a:xfrm>
            <a:off x="1873091" y="3512007"/>
            <a:ext cx="1197768" cy="430887"/>
          </a:xfrm>
          <a:prstGeom prst="rect">
            <a:avLst/>
          </a:prstGeom>
          <a:noFill/>
        </p:spPr>
        <p:txBody>
          <a:bodyPr wrap="square" rtlCol="0">
            <a:spAutoFit/>
          </a:bodyPr>
          <a:lstStyle/>
          <a:p>
            <a:pPr eaLnBrk="1" hangingPunct="1"/>
            <a:r>
              <a:rPr lang="nl-NL" altLang="en-US" sz="1100" b="1" dirty="0" smtClean="0"/>
              <a:t>Wojciech </a:t>
            </a:r>
            <a:r>
              <a:rPr lang="nl-NL" altLang="en-US" sz="1100" b="1" dirty="0" err="1" smtClean="0"/>
              <a:t>Wiewiórowski</a:t>
            </a:r>
            <a:endParaRPr lang="nl-NL" altLang="en-US" sz="1100" b="1" dirty="0"/>
          </a:p>
        </p:txBody>
      </p:sp>
      <p:pic>
        <p:nvPicPr>
          <p:cNvPr id="3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4" y="49213"/>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55976" y="2390777"/>
            <a:ext cx="2710350" cy="400110"/>
          </a:xfrm>
          <a:prstGeom prst="rect">
            <a:avLst/>
          </a:prstGeom>
          <a:noFill/>
        </p:spPr>
        <p:txBody>
          <a:bodyPr wrap="square" rtlCol="0">
            <a:spAutoFit/>
          </a:bodyPr>
          <a:lstStyle/>
          <a:p>
            <a:pPr algn="ctr"/>
            <a:r>
              <a:rPr lang="fr-FR" dirty="0" err="1" smtClean="0"/>
              <a:t>Your</a:t>
            </a:r>
            <a:r>
              <a:rPr lang="fr-FR" dirty="0" smtClean="0"/>
              <a:t> institution</a:t>
            </a: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771" y="4008254"/>
            <a:ext cx="2699792" cy="1800740"/>
          </a:xfrm>
          <a:prstGeom prst="rect">
            <a:avLst/>
          </a:prstGeom>
        </p:spPr>
      </p:pic>
    </p:spTree>
    <p:extLst>
      <p:ext uri="{BB962C8B-B14F-4D97-AF65-F5344CB8AC3E}">
        <p14:creationId xmlns:p14="http://schemas.microsoft.com/office/powerpoint/2010/main" val="253364879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bwMode="auto">
          <a:xfrm>
            <a:off x="914400" y="333375"/>
            <a:ext cx="8229600" cy="1150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r>
              <a:rPr lang="en-GB" altLang="en-US" sz="3600" dirty="0" smtClean="0">
                <a:solidFill>
                  <a:srgbClr val="C00000"/>
                </a:solidFill>
                <a:latin typeface="Calibri" panose="020F0502020204030204" pitchFamily="34" charset="0"/>
                <a:cs typeface="Calibri" panose="020F0502020204030204" pitchFamily="34" charset="0"/>
              </a:rPr>
              <a:t>The EDPS</a:t>
            </a:r>
          </a:p>
        </p:txBody>
      </p:sp>
      <p:sp>
        <p:nvSpPr>
          <p:cNvPr id="17413" name="Content Placeholder 3"/>
          <p:cNvSpPr>
            <a:spLocks noGrp="1"/>
          </p:cNvSpPr>
          <p:nvPr>
            <p:ph type="body" idx="1"/>
          </p:nvPr>
        </p:nvSpPr>
        <p:spPr bwMode="auto">
          <a:xfrm>
            <a:off x="5272088" y="1185863"/>
            <a:ext cx="3871912" cy="5195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514350" indent="-514350">
              <a:buFontTx/>
              <a:buAutoNum type="arabicPeriod"/>
            </a:pPr>
            <a:r>
              <a:rPr lang="en-GB" altLang="en-US" sz="2400" b="1" dirty="0" smtClean="0">
                <a:solidFill>
                  <a:schemeClr val="tx2"/>
                </a:solidFill>
              </a:rPr>
              <a:t>Supervise</a:t>
            </a:r>
            <a:r>
              <a:rPr lang="en-GB" altLang="en-US" sz="2400" dirty="0" smtClean="0">
                <a:solidFill>
                  <a:schemeClr val="tx2"/>
                </a:solidFill>
              </a:rPr>
              <a:t> data processing done by EU institutions and bodies;</a:t>
            </a:r>
          </a:p>
          <a:p>
            <a:pPr marL="514350" indent="-514350">
              <a:buFontTx/>
              <a:buAutoNum type="arabicPeriod"/>
            </a:pPr>
            <a:r>
              <a:rPr lang="en-GB" altLang="en-US" sz="2400" b="1" dirty="0" smtClean="0">
                <a:solidFill>
                  <a:schemeClr val="tx2"/>
                </a:solidFill>
              </a:rPr>
              <a:t>Advise</a:t>
            </a:r>
            <a:r>
              <a:rPr lang="en-GB" altLang="en-US" sz="2400" dirty="0" smtClean="0">
                <a:solidFill>
                  <a:schemeClr val="tx2"/>
                </a:solidFill>
              </a:rPr>
              <a:t> EU legislator and appear before the EU courts;</a:t>
            </a:r>
          </a:p>
          <a:p>
            <a:pPr marL="514350" indent="-514350">
              <a:buFontTx/>
              <a:buAutoNum type="arabicPeriod"/>
            </a:pPr>
            <a:r>
              <a:rPr lang="en-GB" altLang="en-US" sz="2400" b="1" dirty="0" smtClean="0">
                <a:solidFill>
                  <a:schemeClr val="tx2"/>
                </a:solidFill>
              </a:rPr>
              <a:t>Monitor</a:t>
            </a:r>
            <a:r>
              <a:rPr lang="en-GB" altLang="en-US" sz="2400" dirty="0" smtClean="0">
                <a:solidFill>
                  <a:schemeClr val="tx2"/>
                </a:solidFill>
              </a:rPr>
              <a:t> new technologies with an impact on privacy;</a:t>
            </a:r>
          </a:p>
          <a:p>
            <a:pPr marL="514350" indent="-514350">
              <a:buFontTx/>
              <a:buAutoNum type="arabicPeriod"/>
            </a:pPr>
            <a:r>
              <a:rPr lang="en-GB" altLang="en-US" sz="2400" b="1" dirty="0" smtClean="0">
                <a:solidFill>
                  <a:schemeClr val="tx2"/>
                </a:solidFill>
              </a:rPr>
              <a:t>Cooperate</a:t>
            </a:r>
            <a:r>
              <a:rPr lang="en-GB" altLang="en-US" sz="2400" dirty="0" smtClean="0">
                <a:solidFill>
                  <a:schemeClr val="tx2"/>
                </a:solidFill>
              </a:rPr>
              <a:t> with other supervisory data protection authorities.</a:t>
            </a:r>
          </a:p>
          <a:p>
            <a:pPr marL="514350" indent="-514350">
              <a:buFontTx/>
              <a:buAutoNum type="arabicPeriod"/>
            </a:pPr>
            <a:r>
              <a:rPr lang="en-GB" altLang="en-US" sz="2400" b="1" dirty="0" smtClean="0">
                <a:solidFill>
                  <a:srgbClr val="00B050"/>
                </a:solidFill>
              </a:rPr>
              <a:t>Provide Secretariat </a:t>
            </a:r>
            <a:r>
              <a:rPr lang="en-GB" altLang="en-US" sz="2400" dirty="0" smtClean="0">
                <a:solidFill>
                  <a:srgbClr val="00B050"/>
                </a:solidFill>
              </a:rPr>
              <a:t>to European </a:t>
            </a:r>
            <a:r>
              <a:rPr lang="en-GB" altLang="en-US" sz="2400" dirty="0">
                <a:solidFill>
                  <a:srgbClr val="00B050"/>
                </a:solidFill>
              </a:rPr>
              <a:t>Data Protection Board (</a:t>
            </a:r>
            <a:r>
              <a:rPr lang="en-GB" altLang="en-US" sz="2400" b="1" dirty="0">
                <a:solidFill>
                  <a:srgbClr val="00B050"/>
                </a:solidFill>
              </a:rPr>
              <a:t>EDPB</a:t>
            </a:r>
            <a:r>
              <a:rPr lang="en-GB" altLang="en-US" sz="2400" dirty="0">
                <a:solidFill>
                  <a:srgbClr val="00B050"/>
                </a:solidFill>
              </a:rPr>
              <a:t>) </a:t>
            </a:r>
            <a:r>
              <a:rPr lang="en-GB" altLang="en-US" sz="2400" dirty="0" smtClean="0">
                <a:solidFill>
                  <a:srgbClr val="00B050"/>
                </a:solidFill>
              </a:rPr>
              <a:t>&amp; </a:t>
            </a:r>
            <a:r>
              <a:rPr lang="en-GB" altLang="en-US" sz="2400" dirty="0">
                <a:solidFill>
                  <a:srgbClr val="00B050"/>
                </a:solidFill>
              </a:rPr>
              <a:t>participate as member in its activities </a:t>
            </a:r>
          </a:p>
          <a:p>
            <a:pPr marL="514350" indent="-514350">
              <a:buFontTx/>
              <a:buAutoNum type="arabicPeriod"/>
            </a:pPr>
            <a:endParaRPr lang="en-GB" altLang="en-US" sz="2400" dirty="0" smtClean="0">
              <a:solidFill>
                <a:schemeClr val="tx2"/>
              </a:solidFill>
            </a:endParaRPr>
          </a:p>
          <a:p>
            <a:pPr marL="514350" indent="-514350">
              <a:buFontTx/>
              <a:buAutoNum type="arabicPeriod"/>
            </a:pPr>
            <a:endParaRPr lang="en-GB" altLang="en-US" sz="2400" dirty="0" smtClean="0">
              <a:solidFill>
                <a:schemeClr val="tx2"/>
              </a:solidFill>
            </a:endParaRPr>
          </a:p>
        </p:txBody>
      </p:sp>
      <p:sp>
        <p:nvSpPr>
          <p:cNvPr id="17411" name="Slide Number Placeholder 3"/>
          <p:cNvSpPr>
            <a:spLocks noGrp="1"/>
          </p:cNvSpPr>
          <p:nvPr>
            <p:ph type="sldNum" sz="quarter" idx="10"/>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3D693AC-A827-4214-8F58-E0F7BA0A177B}" type="slidenum">
              <a:rPr lang="en-GB" altLang="en-US" smtClean="0">
                <a:solidFill>
                  <a:srgbClr val="333399"/>
                </a:solidFill>
              </a:rPr>
              <a:pPr/>
              <a:t>5</a:t>
            </a:fld>
            <a:endParaRPr lang="en-GB" altLang="en-US" smtClean="0">
              <a:solidFill>
                <a:srgbClr val="333399"/>
              </a:solidFill>
            </a:endParaRPr>
          </a:p>
        </p:txBody>
      </p:sp>
      <p:pic>
        <p:nvPicPr>
          <p:cNvPr id="6" name="Content Placeholder 5"/>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1577975"/>
            <a:ext cx="4826000" cy="3219450"/>
          </a:xfrm>
          <a:prstGeom prst="rect">
            <a:avLst/>
          </a:prstGeom>
        </p:spPr>
      </p:pic>
      <p:pic>
        <p:nvPicPr>
          <p:cNvPr id="174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375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fr-FR" b="1" dirty="0" smtClean="0">
                <a:solidFill>
                  <a:schemeClr val="accent2"/>
                </a:solidFill>
              </a:rPr>
              <a:t>   </a:t>
            </a:r>
            <a:r>
              <a:rPr lang="fr-FR" b="1" dirty="0" smtClean="0"/>
              <a:t>The </a:t>
            </a:r>
            <a:r>
              <a:rPr lang="fr-FR" b="1" dirty="0" err="1" smtClean="0">
                <a:solidFill>
                  <a:schemeClr val="accent2"/>
                </a:solidFill>
              </a:rPr>
              <a:t>players</a:t>
            </a:r>
            <a:endParaRPr lang="en-GB" b="1" dirty="0">
              <a:solidFill>
                <a:schemeClr val="accent2"/>
              </a:solidFill>
            </a:endParaRPr>
          </a:p>
        </p:txBody>
      </p:sp>
      <p:sp>
        <p:nvSpPr>
          <p:cNvPr id="4" name="Slide Number Placeholder 3"/>
          <p:cNvSpPr>
            <a:spLocks noGrp="1"/>
          </p:cNvSpPr>
          <p:nvPr>
            <p:ph type="sldNum" sz="quarter" idx="10"/>
          </p:nvPr>
        </p:nvSpPr>
        <p:spPr/>
        <p:txBody>
          <a:bodyPr/>
          <a:lstStyle/>
          <a:p>
            <a:pPr>
              <a:defRPr/>
            </a:pPr>
            <a:fld id="{86EB502E-E8F2-4BA9-A5AE-4717A0D1D917}" type="slidenum">
              <a:rPr lang="en-GB" altLang="en-US" smtClean="0"/>
              <a:pPr>
                <a:defRPr/>
              </a:pPr>
              <a:t>6</a:t>
            </a:fld>
            <a:endParaRPr lang="en-GB" alt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31334713"/>
              </p:ext>
            </p:extLst>
          </p:nvPr>
        </p:nvGraphicFramePr>
        <p:xfrm>
          <a:off x="611560" y="1315179"/>
          <a:ext cx="8229600"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699" y="192816"/>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915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462088" y="124545"/>
            <a:ext cx="7308850" cy="9367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4000" dirty="0" smtClean="0">
                <a:solidFill>
                  <a:srgbClr val="002060"/>
                </a:solidFill>
              </a:rPr>
              <a:t>     </a:t>
            </a:r>
            <a:r>
              <a:rPr lang="en-GB" altLang="en-US" sz="4000" b="1" dirty="0" smtClean="0">
                <a:solidFill>
                  <a:srgbClr val="002060"/>
                </a:solidFill>
              </a:rPr>
              <a:t>DPOs’ tasks... </a:t>
            </a:r>
            <a:r>
              <a:rPr lang="en-GB" altLang="en-US" sz="1800" b="1" dirty="0" smtClean="0">
                <a:solidFill>
                  <a:srgbClr val="00B050"/>
                </a:solidFill>
              </a:rPr>
              <a:t>evolving</a:t>
            </a:r>
          </a:p>
        </p:txBody>
      </p:sp>
      <p:sp>
        <p:nvSpPr>
          <p:cNvPr id="14339" name="Content Placeholder 2"/>
          <p:cNvSpPr>
            <a:spLocks noGrp="1"/>
          </p:cNvSpPr>
          <p:nvPr>
            <p:ph type="body" idx="1"/>
          </p:nvPr>
        </p:nvSpPr>
        <p:spPr bwMode="auto">
          <a:xfrm>
            <a:off x="323527" y="1154112"/>
            <a:ext cx="8425185" cy="48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buNone/>
            </a:pPr>
            <a:r>
              <a:rPr lang="fr-FR" altLang="en-US" sz="2400" b="1" dirty="0" smtClean="0">
                <a:solidFill>
                  <a:srgbClr val="002060"/>
                </a:solidFill>
              </a:rPr>
              <a:t>NB:</a:t>
            </a:r>
            <a:r>
              <a:rPr lang="fr-FR" altLang="en-US" sz="2400" dirty="0" smtClean="0">
                <a:solidFill>
                  <a:srgbClr val="002060"/>
                </a:solidFill>
              </a:rPr>
              <a:t> The </a:t>
            </a:r>
            <a:r>
              <a:rPr lang="fr-FR" altLang="en-US" sz="2400" dirty="0" err="1" smtClean="0">
                <a:solidFill>
                  <a:srgbClr val="002060"/>
                </a:solidFill>
              </a:rPr>
              <a:t>DPOs</a:t>
            </a:r>
            <a:r>
              <a:rPr lang="fr-FR" altLang="en-US" sz="2400" dirty="0" smtClean="0">
                <a:solidFill>
                  <a:srgbClr val="002060"/>
                </a:solidFill>
              </a:rPr>
              <a:t> are </a:t>
            </a:r>
            <a:r>
              <a:rPr lang="fr-FR" altLang="en-US" sz="2400" u="sng" dirty="0" smtClean="0">
                <a:solidFill>
                  <a:srgbClr val="002060"/>
                </a:solidFill>
              </a:rPr>
              <a:t>not</a:t>
            </a:r>
            <a:r>
              <a:rPr lang="fr-FR" altLang="en-US" sz="2400" dirty="0" smtClean="0">
                <a:solidFill>
                  <a:srgbClr val="002060"/>
                </a:solidFill>
              </a:rPr>
              <a:t> the </a:t>
            </a:r>
            <a:r>
              <a:rPr lang="fr-FR" altLang="en-US" sz="2400" dirty="0" err="1" smtClean="0">
                <a:solidFill>
                  <a:srgbClr val="002060"/>
                </a:solidFill>
              </a:rPr>
              <a:t>controller</a:t>
            </a:r>
            <a:r>
              <a:rPr lang="fr-FR" altLang="en-US" sz="2400" dirty="0" smtClean="0">
                <a:solidFill>
                  <a:srgbClr val="002060"/>
                </a:solidFill>
              </a:rPr>
              <a:t>. </a:t>
            </a:r>
            <a:r>
              <a:rPr lang="fr-FR" altLang="en-US" sz="2400" dirty="0" err="1" smtClean="0">
                <a:solidFill>
                  <a:srgbClr val="002060"/>
                </a:solidFill>
              </a:rPr>
              <a:t>They</a:t>
            </a:r>
            <a:r>
              <a:rPr lang="fr-FR" altLang="en-US" sz="2400" dirty="0" smtClean="0">
                <a:solidFill>
                  <a:srgbClr val="002060"/>
                </a:solidFill>
              </a:rPr>
              <a:t> are not </a:t>
            </a:r>
            <a:r>
              <a:rPr lang="fr-FR" altLang="en-US" sz="2400" dirty="0" err="1" smtClean="0">
                <a:solidFill>
                  <a:srgbClr val="002060"/>
                </a:solidFill>
              </a:rPr>
              <a:t>responsible</a:t>
            </a:r>
            <a:r>
              <a:rPr lang="fr-FR" altLang="en-US" sz="2400" dirty="0" smtClean="0">
                <a:solidFill>
                  <a:srgbClr val="002060"/>
                </a:solidFill>
              </a:rPr>
              <a:t> for the </a:t>
            </a:r>
            <a:r>
              <a:rPr lang="fr-FR" altLang="en-US" sz="2400" dirty="0" err="1" smtClean="0">
                <a:solidFill>
                  <a:srgbClr val="002060"/>
                </a:solidFill>
              </a:rPr>
              <a:t>lawfulness</a:t>
            </a:r>
            <a:r>
              <a:rPr lang="fr-FR" altLang="en-US" sz="2400" dirty="0" smtClean="0">
                <a:solidFill>
                  <a:srgbClr val="002060"/>
                </a:solidFill>
              </a:rPr>
              <a:t> of </a:t>
            </a:r>
            <a:r>
              <a:rPr lang="fr-FR" altLang="en-US" sz="2400" dirty="0" err="1" smtClean="0">
                <a:solidFill>
                  <a:srgbClr val="002060"/>
                </a:solidFill>
              </a:rPr>
              <a:t>processing</a:t>
            </a:r>
            <a:r>
              <a:rPr lang="fr-FR" altLang="en-US" sz="2400" dirty="0" smtClean="0">
                <a:solidFill>
                  <a:srgbClr val="002060"/>
                </a:solidFill>
              </a:rPr>
              <a:t> </a:t>
            </a:r>
            <a:r>
              <a:rPr lang="fr-FR" altLang="en-US" sz="2400" dirty="0" err="1" smtClean="0">
                <a:solidFill>
                  <a:srgbClr val="002060"/>
                </a:solidFill>
              </a:rPr>
              <a:t>operations</a:t>
            </a:r>
            <a:r>
              <a:rPr lang="fr-FR" altLang="en-US" sz="2400" dirty="0" smtClean="0">
                <a:solidFill>
                  <a:srgbClr val="002060"/>
                </a:solidFill>
              </a:rPr>
              <a:t>!</a:t>
            </a:r>
          </a:p>
          <a:p>
            <a:pPr lvl="1">
              <a:buFont typeface="Arial" panose="020B0604020202020204" pitchFamily="34" charset="0"/>
              <a:buChar char="•"/>
            </a:pPr>
            <a:r>
              <a:rPr lang="fr-FR" altLang="en-US" sz="2400" b="1" dirty="0" err="1" smtClean="0">
                <a:solidFill>
                  <a:srgbClr val="002060"/>
                </a:solidFill>
              </a:rPr>
              <a:t>Internal</a:t>
            </a:r>
            <a:r>
              <a:rPr lang="fr-FR" altLang="en-US" sz="2400" b="1" dirty="0" smtClean="0">
                <a:solidFill>
                  <a:srgbClr val="002060"/>
                </a:solidFill>
              </a:rPr>
              <a:t> </a:t>
            </a:r>
            <a:r>
              <a:rPr lang="fr-FR" altLang="en-US" sz="2400" b="1" dirty="0" err="1" smtClean="0">
                <a:solidFill>
                  <a:srgbClr val="002060"/>
                </a:solidFill>
              </a:rPr>
              <a:t>advisor</a:t>
            </a:r>
            <a:r>
              <a:rPr lang="fr-FR" altLang="en-US" sz="2400" b="1" dirty="0" smtClean="0">
                <a:solidFill>
                  <a:srgbClr val="002060"/>
                </a:solidFill>
              </a:rPr>
              <a:t> – to </a:t>
            </a:r>
            <a:r>
              <a:rPr lang="fr-FR" altLang="en-US" sz="2400" b="1" dirty="0" err="1" smtClean="0">
                <a:solidFill>
                  <a:srgbClr val="002060"/>
                </a:solidFill>
              </a:rPr>
              <a:t>identify</a:t>
            </a:r>
            <a:r>
              <a:rPr lang="fr-FR" altLang="en-US" sz="2400" b="1" dirty="0" smtClean="0">
                <a:solidFill>
                  <a:srgbClr val="002060"/>
                </a:solidFill>
              </a:rPr>
              <a:t> </a:t>
            </a:r>
            <a:r>
              <a:rPr lang="fr-FR" altLang="en-US" sz="2400" b="1" dirty="0" err="1" smtClean="0">
                <a:solidFill>
                  <a:srgbClr val="002060"/>
                </a:solidFill>
              </a:rPr>
              <a:t>risks</a:t>
            </a:r>
            <a:r>
              <a:rPr lang="fr-FR" altLang="en-US" sz="2400" b="1" dirty="0" smtClean="0">
                <a:solidFill>
                  <a:srgbClr val="002060"/>
                </a:solidFill>
              </a:rPr>
              <a:t> </a:t>
            </a:r>
            <a:r>
              <a:rPr lang="fr-FR" altLang="en-US" sz="2400" b="1" dirty="0" err="1" smtClean="0">
                <a:solidFill>
                  <a:srgbClr val="002060"/>
                </a:solidFill>
              </a:rPr>
              <a:t>related</a:t>
            </a:r>
            <a:r>
              <a:rPr lang="fr-FR" altLang="en-US" sz="2400" b="1" dirty="0" smtClean="0">
                <a:solidFill>
                  <a:srgbClr val="002060"/>
                </a:solidFill>
              </a:rPr>
              <a:t> to </a:t>
            </a:r>
            <a:r>
              <a:rPr lang="fr-FR" altLang="en-US" sz="2400" b="1" dirty="0" err="1" smtClean="0">
                <a:solidFill>
                  <a:srgbClr val="002060"/>
                </a:solidFill>
              </a:rPr>
              <a:t>processing</a:t>
            </a:r>
            <a:endParaRPr lang="fr-FR" altLang="en-US" sz="2400" dirty="0" smtClean="0">
              <a:solidFill>
                <a:srgbClr val="002060"/>
              </a:solidFill>
            </a:endParaRPr>
          </a:p>
          <a:p>
            <a:pPr lvl="2">
              <a:buFont typeface="Wingdings" panose="05000000000000000000" pitchFamily="2" charset="2"/>
              <a:buChar char="§"/>
            </a:pPr>
            <a:r>
              <a:rPr lang="en-GB" altLang="en-US" dirty="0" smtClean="0">
                <a:solidFill>
                  <a:srgbClr val="002060"/>
                </a:solidFill>
              </a:rPr>
              <a:t>Proximity to controller </a:t>
            </a:r>
          </a:p>
          <a:p>
            <a:pPr lvl="2">
              <a:buFont typeface="Wingdings" panose="05000000000000000000" pitchFamily="2" charset="2"/>
              <a:buChar char="§"/>
            </a:pPr>
            <a:r>
              <a:rPr lang="en-GB" altLang="en-US" dirty="0" smtClean="0">
                <a:solidFill>
                  <a:srgbClr val="002060"/>
                </a:solidFill>
              </a:rPr>
              <a:t>Knowledge of institution</a:t>
            </a:r>
          </a:p>
          <a:p>
            <a:pPr lvl="1">
              <a:buFont typeface="Arial" panose="020B0604020202020204" pitchFamily="34" charset="0"/>
              <a:buChar char="•"/>
            </a:pPr>
            <a:r>
              <a:rPr lang="fr-FR" altLang="en-US" sz="2400" b="1" dirty="0" err="1" smtClean="0">
                <a:solidFill>
                  <a:srgbClr val="002060"/>
                </a:solidFill>
              </a:rPr>
              <a:t>Contributes</a:t>
            </a:r>
            <a:r>
              <a:rPr lang="fr-FR" altLang="en-US" sz="2400" b="1" dirty="0" smtClean="0">
                <a:solidFill>
                  <a:srgbClr val="002060"/>
                </a:solidFill>
              </a:rPr>
              <a:t> to set up </a:t>
            </a:r>
            <a:r>
              <a:rPr lang="fr-FR" altLang="en-US" sz="2400" b="1" dirty="0" err="1" smtClean="0">
                <a:solidFill>
                  <a:srgbClr val="002060"/>
                </a:solidFill>
              </a:rPr>
              <a:t>procedures</a:t>
            </a:r>
            <a:endParaRPr lang="fr-FR" altLang="en-US" sz="2400" dirty="0" smtClean="0">
              <a:solidFill>
                <a:srgbClr val="002060"/>
              </a:solidFill>
            </a:endParaRPr>
          </a:p>
          <a:p>
            <a:pPr lvl="2">
              <a:buFont typeface="Arial" panose="020B0604020202020204" pitchFamily="34" charset="0"/>
              <a:buChar char="•"/>
            </a:pPr>
            <a:r>
              <a:rPr lang="fr-FR" altLang="en-US" dirty="0" err="1" smtClean="0">
                <a:solidFill>
                  <a:srgbClr val="002060"/>
                </a:solidFill>
              </a:rPr>
              <a:t>follow</a:t>
            </a:r>
            <a:r>
              <a:rPr lang="fr-FR" altLang="en-US" dirty="0" smtClean="0">
                <a:solidFill>
                  <a:srgbClr val="002060"/>
                </a:solidFill>
              </a:rPr>
              <a:t> up of complaints, </a:t>
            </a:r>
            <a:r>
              <a:rPr lang="fr-FR" altLang="en-US" dirty="0" smtClean="0">
                <a:solidFill>
                  <a:srgbClr val="00B050"/>
                </a:solidFill>
              </a:rPr>
              <a:t>audits, </a:t>
            </a:r>
            <a:r>
              <a:rPr lang="fr-FR" altLang="en-US" i="1" dirty="0" err="1" smtClean="0">
                <a:solidFill>
                  <a:srgbClr val="00B050"/>
                </a:solidFill>
              </a:rPr>
              <a:t>privacy</a:t>
            </a:r>
            <a:r>
              <a:rPr lang="fr-FR" altLang="en-US" i="1" dirty="0" smtClean="0">
                <a:solidFill>
                  <a:srgbClr val="00B050"/>
                </a:solidFill>
              </a:rPr>
              <a:t> by design</a:t>
            </a:r>
            <a:r>
              <a:rPr lang="fr-FR" altLang="en-US" dirty="0" smtClean="0">
                <a:solidFill>
                  <a:srgbClr val="00B050"/>
                </a:solidFill>
              </a:rPr>
              <a:t>, </a:t>
            </a:r>
            <a:r>
              <a:rPr lang="fr-FR" altLang="en-US" dirty="0" err="1" smtClean="0">
                <a:solidFill>
                  <a:srgbClr val="00B050"/>
                </a:solidFill>
              </a:rPr>
              <a:t>personal</a:t>
            </a:r>
            <a:r>
              <a:rPr lang="fr-FR" altLang="en-US" dirty="0" smtClean="0">
                <a:solidFill>
                  <a:srgbClr val="00B050"/>
                </a:solidFill>
              </a:rPr>
              <a:t> data </a:t>
            </a:r>
            <a:r>
              <a:rPr lang="fr-FR" altLang="en-US" dirty="0" err="1" smtClean="0">
                <a:solidFill>
                  <a:srgbClr val="00B050"/>
                </a:solidFill>
              </a:rPr>
              <a:t>breach</a:t>
            </a:r>
            <a:r>
              <a:rPr lang="fr-FR" altLang="en-US" dirty="0" smtClean="0">
                <a:solidFill>
                  <a:srgbClr val="00B050"/>
                </a:solidFill>
              </a:rPr>
              <a:t> notifications</a:t>
            </a:r>
            <a:endParaRPr lang="fr-FR" altLang="en-US" dirty="0" smtClean="0">
              <a:solidFill>
                <a:srgbClr val="002060"/>
              </a:solidFill>
            </a:endParaRPr>
          </a:p>
          <a:p>
            <a:pPr lvl="1">
              <a:buFont typeface="Arial" panose="020B0604020202020204" pitchFamily="34" charset="0"/>
              <a:buChar char="•"/>
            </a:pPr>
            <a:r>
              <a:rPr lang="fr-FR" altLang="en-US" sz="2400" b="1" dirty="0" smtClean="0">
                <a:solidFill>
                  <a:srgbClr val="002060"/>
                </a:solidFill>
              </a:rPr>
              <a:t>Contact point for data </a:t>
            </a:r>
            <a:r>
              <a:rPr lang="fr-FR" altLang="en-US" sz="2400" b="1" dirty="0" err="1" smtClean="0">
                <a:solidFill>
                  <a:srgbClr val="002060"/>
                </a:solidFill>
              </a:rPr>
              <a:t>subjects</a:t>
            </a:r>
            <a:endParaRPr lang="fr-FR" altLang="en-US" sz="2400" b="1" dirty="0" smtClean="0">
              <a:solidFill>
                <a:srgbClr val="002060"/>
              </a:solidFill>
            </a:endParaRPr>
          </a:p>
          <a:p>
            <a:pPr lvl="2">
              <a:buFont typeface="Arial" panose="020B0604020202020204" pitchFamily="34" charset="0"/>
              <a:buChar char="•"/>
            </a:pPr>
            <a:r>
              <a:rPr lang="fr-FR" altLang="en-US" dirty="0" smtClean="0">
                <a:solidFill>
                  <a:srgbClr val="002060"/>
                </a:solidFill>
              </a:rPr>
              <a:t>to </a:t>
            </a:r>
            <a:r>
              <a:rPr lang="fr-FR" altLang="en-US" dirty="0" err="1" smtClean="0">
                <a:solidFill>
                  <a:srgbClr val="002060"/>
                </a:solidFill>
              </a:rPr>
              <a:t>be</a:t>
            </a:r>
            <a:r>
              <a:rPr lang="fr-FR" altLang="en-US" dirty="0" smtClean="0">
                <a:solidFill>
                  <a:srgbClr val="002060"/>
                </a:solidFill>
              </a:rPr>
              <a:t> </a:t>
            </a:r>
            <a:r>
              <a:rPr lang="fr-FR" altLang="en-US" dirty="0" err="1" smtClean="0">
                <a:solidFill>
                  <a:srgbClr val="002060"/>
                </a:solidFill>
              </a:rPr>
              <a:t>mentioned</a:t>
            </a:r>
            <a:r>
              <a:rPr lang="fr-FR" altLang="en-US" dirty="0" smtClean="0">
                <a:solidFill>
                  <a:srgbClr val="002060"/>
                </a:solidFill>
              </a:rPr>
              <a:t> in ‘</a:t>
            </a:r>
            <a:r>
              <a:rPr lang="fr-FR" altLang="en-US" dirty="0" err="1" smtClean="0">
                <a:solidFill>
                  <a:srgbClr val="002060"/>
                </a:solidFill>
              </a:rPr>
              <a:t>Privacy</a:t>
            </a:r>
            <a:r>
              <a:rPr lang="fr-FR" altLang="en-US" dirty="0" smtClean="0">
                <a:solidFill>
                  <a:srgbClr val="002060"/>
                </a:solidFill>
              </a:rPr>
              <a:t> </a:t>
            </a:r>
            <a:r>
              <a:rPr lang="fr-FR" altLang="en-US" dirty="0" err="1" smtClean="0">
                <a:solidFill>
                  <a:srgbClr val="002060"/>
                </a:solidFill>
              </a:rPr>
              <a:t>statement</a:t>
            </a:r>
            <a:r>
              <a:rPr lang="fr-FR" altLang="en-US" dirty="0" smtClean="0">
                <a:solidFill>
                  <a:srgbClr val="002060"/>
                </a:solidFill>
              </a:rPr>
              <a:t>’  </a:t>
            </a:r>
            <a:r>
              <a:rPr lang="fr-FR" altLang="en-US" dirty="0" smtClean="0">
                <a:solidFill>
                  <a:srgbClr val="00B050"/>
                </a:solidFill>
              </a:rPr>
              <a:t>*New* </a:t>
            </a:r>
          </a:p>
          <a:p>
            <a:pPr lvl="2">
              <a:buFont typeface="Arial" panose="020B0604020202020204" pitchFamily="34" charset="0"/>
              <a:buChar char="•"/>
            </a:pPr>
            <a:endParaRPr lang="fr-FR" altLang="en-US" dirty="0" smtClean="0">
              <a:solidFill>
                <a:srgbClr val="00B050"/>
              </a:solidFill>
            </a:endParaRPr>
          </a:p>
          <a:p>
            <a:endParaRPr lang="en-GB" altLang="en-US" dirty="0" smtClean="0"/>
          </a:p>
        </p:txBody>
      </p:sp>
      <p:sp>
        <p:nvSpPr>
          <p:cNvPr id="14340" name="Slide Number Placeholder 3"/>
          <p:cNvSpPr>
            <a:spLocks noGrp="1"/>
          </p:cNvSpPr>
          <p:nvPr>
            <p:ph type="sldNum" sz="quarter" idx="10"/>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D11A566-C97F-4885-936A-FCC341D2B89F}" type="slidenum">
              <a:rPr lang="en-GB" altLang="fr-FR" sz="1400" smtClean="0">
                <a:solidFill>
                  <a:schemeClr val="accent2"/>
                </a:solidFill>
              </a:rPr>
              <a:pPr/>
              <a:t>7</a:t>
            </a:fld>
            <a:endParaRPr lang="en-GB" altLang="fr-FR" sz="1400" smtClean="0">
              <a:solidFill>
                <a:schemeClr val="accent2"/>
              </a:solidFill>
            </a:endParaRPr>
          </a:p>
        </p:txBody>
      </p:sp>
      <p:pic>
        <p:nvPicPr>
          <p:cNvPr id="143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4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2060"/>
                </a:solidFill>
              </a:rPr>
              <a:t>EDPS and DPOs  </a:t>
            </a:r>
            <a:endParaRPr lang="en-GB" b="1" dirty="0">
              <a:solidFill>
                <a:srgbClr val="002060"/>
              </a:solidFill>
            </a:endParaRPr>
          </a:p>
        </p:txBody>
      </p:sp>
      <p:graphicFrame>
        <p:nvGraphicFramePr>
          <p:cNvPr id="8" name="Diagram 7"/>
          <p:cNvGraphicFramePr/>
          <p:nvPr>
            <p:extLst>
              <p:ext uri="{D42A27DB-BD31-4B8C-83A1-F6EECF244321}">
                <p14:modId xmlns:p14="http://schemas.microsoft.com/office/powerpoint/2010/main" val="2109130395"/>
              </p:ext>
            </p:extLst>
          </p:nvPr>
        </p:nvGraphicFramePr>
        <p:xfrm>
          <a:off x="457200" y="116846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F55E78DA-09BB-490E-9026-00CC50351135}" type="slidenum">
              <a:rPr lang="en-GB" smtClean="0"/>
              <a:pPr>
                <a:defRPr/>
              </a:pPr>
              <a:t>8</a:t>
            </a:fld>
            <a:endParaRPr lang="en-GB"/>
          </a:p>
        </p:txBody>
      </p:sp>
      <p:pic>
        <p:nvPicPr>
          <p:cNvPr id="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4643" y="4610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2693" y="5765740"/>
            <a:ext cx="7128792" cy="400110"/>
          </a:xfrm>
          <a:prstGeom prst="rect">
            <a:avLst/>
          </a:prstGeom>
          <a:noFill/>
        </p:spPr>
        <p:txBody>
          <a:bodyPr wrap="square" rtlCol="0">
            <a:spAutoFit/>
          </a:bodyPr>
          <a:lstStyle/>
          <a:p>
            <a:r>
              <a:rPr lang="en-GB" dirty="0">
                <a:hlinkClick r:id="rId8"/>
              </a:rPr>
              <a:t>https://</a:t>
            </a:r>
            <a:r>
              <a:rPr lang="en-GB" dirty="0" smtClean="0">
                <a:hlinkClick r:id="rId8"/>
              </a:rPr>
              <a:t>edps.europa.eu/data-protection/eu-institutions-dpo_en</a:t>
            </a:r>
            <a:r>
              <a:rPr lang="en-GB" dirty="0" smtClean="0"/>
              <a:t> </a:t>
            </a:r>
            <a:endParaRPr lang="en-GB" dirty="0"/>
          </a:p>
        </p:txBody>
      </p:sp>
    </p:spTree>
    <p:extLst>
      <p:ext uri="{BB962C8B-B14F-4D97-AF65-F5344CB8AC3E}">
        <p14:creationId xmlns:p14="http://schemas.microsoft.com/office/powerpoint/2010/main" val="428782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bwMode="auto">
          <a:xfrm>
            <a:off x="1692275" y="1571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nl-NL" altLang="en-US" sz="4000" dirty="0" smtClean="0">
                <a:solidFill>
                  <a:srgbClr val="3333CC"/>
                </a:solidFill>
              </a:rPr>
              <a:t>        </a:t>
            </a:r>
            <a:r>
              <a:rPr lang="nl-NL" altLang="en-US" sz="4000" b="1" dirty="0" smtClean="0">
                <a:solidFill>
                  <a:srgbClr val="3333CC"/>
                </a:solidFill>
              </a:rPr>
              <a:t>EDPS &amp; </a:t>
            </a:r>
            <a:r>
              <a:rPr lang="nl-NL" altLang="en-US" sz="4000" b="1" dirty="0" err="1" smtClean="0">
                <a:solidFill>
                  <a:srgbClr val="3333CC"/>
                </a:solidFill>
              </a:rPr>
              <a:t>DPOs</a:t>
            </a:r>
            <a:r>
              <a:rPr lang="nl-NL" altLang="en-US" sz="4000" b="1" dirty="0" smtClean="0">
                <a:solidFill>
                  <a:srgbClr val="3333CC"/>
                </a:solidFill>
              </a:rPr>
              <a:t> </a:t>
            </a:r>
            <a:r>
              <a:rPr lang="nl-NL" altLang="en-US" sz="4000" dirty="0" smtClean="0">
                <a:solidFill>
                  <a:srgbClr val="3333CC"/>
                </a:solidFill>
              </a:rPr>
              <a:t/>
            </a:r>
            <a:br>
              <a:rPr lang="nl-NL" altLang="en-US" sz="4000" dirty="0" smtClean="0">
                <a:solidFill>
                  <a:srgbClr val="3333CC"/>
                </a:solidFill>
              </a:rPr>
            </a:br>
            <a:endParaRPr lang="en-GB" altLang="en-US" sz="4000" dirty="0" smtClean="0">
              <a:solidFill>
                <a:srgbClr val="3333CC"/>
              </a:solidFill>
            </a:endParaRPr>
          </a:p>
        </p:txBody>
      </p:sp>
      <p:sp>
        <p:nvSpPr>
          <p:cNvPr id="25604" name="Rectangle 3"/>
          <p:cNvSpPr>
            <a:spLocks noGrp="1" noChangeArrowheads="1"/>
          </p:cNvSpPr>
          <p:nvPr>
            <p:ph type="body" idx="1"/>
          </p:nvPr>
        </p:nvSpPr>
        <p:spPr bwMode="auto">
          <a:xfrm>
            <a:off x="0" y="1052513"/>
            <a:ext cx="9144000" cy="568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FontTx/>
              <a:buNone/>
              <a:defRPr/>
            </a:pPr>
            <a:r>
              <a:rPr lang="fr-FR" sz="2800" b="1" i="1" kern="1200" dirty="0" smtClean="0">
                <a:solidFill>
                  <a:schemeClr val="accent2"/>
                </a:solidFill>
              </a:rPr>
              <a:t>	</a:t>
            </a:r>
            <a:endParaRPr lang="en-GB" sz="2000" dirty="0" smtClean="0">
              <a:solidFill>
                <a:srgbClr val="3333CC"/>
              </a:solidFill>
            </a:endParaRPr>
          </a:p>
        </p:txBody>
      </p:sp>
      <p:sp>
        <p:nvSpPr>
          <p:cNvPr id="21506" name="Slide Number Placeholder 3"/>
          <p:cNvSpPr>
            <a:spLocks noGrp="1"/>
          </p:cNvSpPr>
          <p:nvPr>
            <p:ph type="sldNum" sz="quarter" idx="10"/>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D922B1E-86CA-463C-9A30-00D5F42E166F}" type="slidenum">
              <a:rPr lang="en-GB" altLang="en-US" sz="1400" smtClean="0">
                <a:solidFill>
                  <a:schemeClr val="accent2"/>
                </a:solidFill>
              </a:rPr>
              <a:pPr/>
              <a:t>9</a:t>
            </a:fld>
            <a:endParaRPr lang="en-GB" altLang="en-US" sz="1400" smtClean="0">
              <a:solidFill>
                <a:schemeClr val="accent2"/>
              </a:solidFill>
            </a:endParaRPr>
          </a:p>
        </p:txBody>
      </p:sp>
      <p:sp>
        <p:nvSpPr>
          <p:cNvPr id="21509" name="Rectangle 4"/>
          <p:cNvSpPr>
            <a:spLocks noChangeArrowheads="1"/>
          </p:cNvSpPr>
          <p:nvPr/>
        </p:nvSpPr>
        <p:spPr bwMode="auto">
          <a:xfrm>
            <a:off x="1331913" y="1546225"/>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2400">
              <a:ea typeface="MS PGothic" panose="020B0600070205080204" pitchFamily="34" charset="-128"/>
            </a:endParaRPr>
          </a:p>
        </p:txBody>
      </p:sp>
      <p:graphicFrame>
        <p:nvGraphicFramePr>
          <p:cNvPr id="2" name="Diagram 1"/>
          <p:cNvGraphicFramePr/>
          <p:nvPr>
            <p:extLst>
              <p:ext uri="{D42A27DB-BD31-4B8C-83A1-F6EECF244321}">
                <p14:modId xmlns:p14="http://schemas.microsoft.com/office/powerpoint/2010/main" val="983273256"/>
              </p:ext>
            </p:extLst>
          </p:nvPr>
        </p:nvGraphicFramePr>
        <p:xfrm>
          <a:off x="457200" y="1154113"/>
          <a:ext cx="8666163" cy="540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11"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1750"/>
            <a:ext cx="13319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3"/>
          <p:cNvSpPr txBox="1">
            <a:spLocks noChangeArrowheads="1"/>
          </p:cNvSpPr>
          <p:nvPr/>
        </p:nvSpPr>
        <p:spPr bwMode="auto">
          <a:xfrm>
            <a:off x="827088" y="6208713"/>
            <a:ext cx="813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a:t>EDPS DPO corner available at </a:t>
            </a:r>
            <a:r>
              <a:rPr lang="en-GB" altLang="en-US" sz="1400">
                <a:hlinkClick r:id="rId9"/>
              </a:rPr>
              <a:t>https://edps.europa.eu/data-protection/eu-institutions-dpo_en</a:t>
            </a:r>
            <a:r>
              <a:rPr lang="en-GB" altLang="en-US" sz="1400"/>
              <a:t> </a:t>
            </a:r>
          </a:p>
        </p:txBody>
      </p:sp>
    </p:spTree>
    <p:extLst>
      <p:ext uri="{BB962C8B-B14F-4D97-AF65-F5344CB8AC3E}">
        <p14:creationId xmlns:p14="http://schemas.microsoft.com/office/powerpoint/2010/main" val="4094466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PS Template Powerpoint_white">
  <a:themeElements>
    <a:clrScheme name="EDPS Template Powerpoint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PS Template Powerpoint 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PS Template Powerpoint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PS Template Powerpoint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PS Template Powerpoint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PS Template Powerpoint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PS Template Powerpoint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PS Template Powerpoint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PS Template Powerpoint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PS Template Powerpoint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PS Template Powerpoint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PS Template Powerpoint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PS Template Powerpoint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PS Template Powerpoint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PS Template Powerpoint_white">
  <a:themeElements>
    <a:clrScheme name="EDPS Template Powerpoint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PS Template Powerpoint 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PS Template Powerpoint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PS Template Powerpoint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PS Template Powerpoint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PS Template Powerpoint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PS Template Powerpoint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PS Template Powerpoint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PS Template Powerpoint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PS Template Powerpoint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PS Template Powerpoint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PS Template Powerpoint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PS Template Powerpoint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PS Template Powerpoint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f:field ref="objname" par="" text="For publication 29_May_Training_new_DPOs" edit="true"/>
    <f:field ref="objsubject" par="" text="" edit="true"/>
    <f:field ref="objcreatedby" par="" text="Homann, Dirk"/>
    <f:field ref="objcreatedat" par="" date="2018-06-06T12:11:20" text="Jun 6, 2018 12:11:20 PM"/>
    <f:field ref="objchangedby" par="" text="Homann, Dirk"/>
    <f:field ref="objmodifiedat" par="" date="2018-06-06T15:11:20" text="Jun 6, 2018 3:11:20 PM"/>
    <f:field ref="doc_FSCFOLIO_1_1001_FieldDocumentNumber" par="" text=""/>
    <f:field ref="doc_FSCFOLIO_1_1001_FieldSubject" par="" text="" edit="true"/>
    <f:field ref="FSCFOLIO_1_1001_FieldCurrentUser" par="" text="Xanthi Kapsosideri"/>
    <f:field ref="casefile_EDPSOM_103_3700_FieldCaseNumber" par="" text="2018-0332"/>
    <f:field ref="casefile_EDPSOM_103_3700_FieldTitle" par="" text="Training to new DPOs - 29 May 2018"/>
    <f:field ref="casefile_EDPSOM_103_3700_FieldClass" par="" text="03.04.03 DPO training"/>
    <f:field ref="casefile_EDPSOM_103_3700_FieldInitiator" par="" text="EDPS"/>
    <f:field ref="casefile_EDPSOM_103_3700_FieldInterinstitutional" par="" text=""/>
    <f:field ref="EDPSOM_103_3700_FieldSensitivity" par="" text="Normal"/>
    <f:field ref="EDPSOM_103_3700_FieldExternalRef" par="" text="" edit="true"/>
    <f:field ref="EDPSOM_103_3700_FieldDescription" par="" text="" edit="true"/>
  </f:record>
  <f:display par="" text="Case file">
    <f:field ref="casefile_EDPSOM_103_3700_FieldCaseNumber" text="Case number"/>
    <f:field ref="casefile_EDPSOM_103_3700_FieldClass" text="Class"/>
    <f:field ref="casefile_EDPSOM_103_3700_FieldInitiator" text="Initiator"/>
    <f:field ref="casefile_EDPSOM_103_3700_FieldInterinstitutional" text="Interinstitutional number"/>
    <f:field ref="casefile_EDPSOM_103_3700_FieldTitle" text="Title"/>
  </f:display>
  <f:display par="" text="General">
    <f:field ref="objcreatedby" text="Created by"/>
    <f:field ref="objcreatedat" text="Created on/at"/>
    <f:field ref="FSCFOLIO_1_1001_FieldCurrentUser" text="Current User"/>
    <f:field ref="EDPSOM_103_3700_FieldDescription" text="Description"/>
    <f:field ref="objchangedby" text="Last Change by"/>
    <f:field ref="objmodifiedat" text="Last Change on/at"/>
    <f:field ref="objname" text="Name"/>
    <f:field ref="EDPSOM_103_3700_FieldExternalRef" text="Sender's reference"/>
    <f:field ref="EDPSOM_103_3700_FieldSensitivity" text="Sensitivity"/>
    <f:field ref="objsubject" text="Subject"/>
  </f:display>
  <f:display par="" text="Mail Merge">
    <f:field ref="doc_FSCFOLIO_1_1001_FieldDocumentNumber" text="Document Number"/>
    <f:field ref="doc_FSCFOLIO_1_1001_FieldSubject" text="Subject"/>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EDPS Template Powerpoint_white</Template>
  <TotalTime>214757171</TotalTime>
  <Words>2752</Words>
  <Application>Microsoft Office PowerPoint</Application>
  <PresentationFormat>On-screen Show (4:3)</PresentationFormat>
  <Paragraphs>502</Paragraphs>
  <Slides>32</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MS PGothic</vt:lpstr>
      <vt:lpstr>MS PGothic</vt:lpstr>
      <vt:lpstr>Aharoni</vt:lpstr>
      <vt:lpstr>Arial</vt:lpstr>
      <vt:lpstr>Calibri</vt:lpstr>
      <vt:lpstr>MS Pゴシック</vt:lpstr>
      <vt:lpstr>Times New Roman</vt:lpstr>
      <vt:lpstr>Wingdings</vt:lpstr>
      <vt:lpstr>EDPS Template Powerpoint_white</vt:lpstr>
      <vt:lpstr>1_EDPS Template Powerpoint_white</vt:lpstr>
      <vt:lpstr>New DPOs &amp; data protection reform   –  how to take off?</vt:lpstr>
      <vt:lpstr>  Aim of this training</vt:lpstr>
      <vt:lpstr>Legislation: latest news</vt:lpstr>
      <vt:lpstr>The EDPS &amp; You </vt:lpstr>
      <vt:lpstr>The EDPS</vt:lpstr>
      <vt:lpstr>   The players</vt:lpstr>
      <vt:lpstr>     DPOs’ tasks... evolving</vt:lpstr>
      <vt:lpstr>EDPS and DPOs  </vt:lpstr>
      <vt:lpstr>        EDPS &amp; DPOs  </vt:lpstr>
      <vt:lpstr>   DPOs key actions: awareness raising</vt:lpstr>
      <vt:lpstr>Records &amp; Privacy statements DPOs bread &amp; butter tasks</vt:lpstr>
      <vt:lpstr>         Records         DPOs bread &amp; butter tasks</vt:lpstr>
      <vt:lpstr> How to draft your records?</vt:lpstr>
      <vt:lpstr>Step by step:  Take current Notification</vt:lpstr>
      <vt:lpstr>Check template – items of information (1-13) - exemple</vt:lpstr>
      <vt:lpstr> III.a   Comply with DP principles</vt:lpstr>
      <vt:lpstr>     III.d     Comply with DP principles</vt:lpstr>
      <vt:lpstr>Record: Selection of experts</vt:lpstr>
      <vt:lpstr>Record: Selection of experts</vt:lpstr>
      <vt:lpstr>Practical questions</vt:lpstr>
      <vt:lpstr>When to carry out a DPIA? </vt:lpstr>
      <vt:lpstr>DPIA or not? </vt:lpstr>
      <vt:lpstr>How to demonstrate compliance? </vt:lpstr>
      <vt:lpstr>PowerPoint Presentation</vt:lpstr>
      <vt:lpstr>Event management, model PS</vt:lpstr>
      <vt:lpstr>In a nutshell</vt:lpstr>
      <vt:lpstr>Get involved in outsourcing (Article 29) </vt:lpstr>
      <vt:lpstr>Breach notifications </vt:lpstr>
      <vt:lpstr>Factsheet “What to expect when we inspect”</vt:lpstr>
      <vt:lpstr>  </vt:lpstr>
      <vt:lpstr>DPO’s plan – let’s take off!! </vt:lpstr>
      <vt:lpstr>PowerPoint Presentation</vt:lpstr>
    </vt:vector>
  </TitlesOfParts>
  <Company>European Parliament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 -</dc:title>
  <dc:creator>Fidel SANTIAGO</dc:creator>
  <cp:lastModifiedBy>HOMANN Dirk</cp:lastModifiedBy>
  <cp:revision>852</cp:revision>
  <cp:lastPrinted>2018-03-16T06:58:00Z</cp:lastPrinted>
  <dcterms:created xsi:type="dcterms:W3CDTF">2015-05-27T10:34:28Z</dcterms:created>
  <dcterms:modified xsi:type="dcterms:W3CDTF">2018-06-06T13:11:17Z</dcterms:modified>
</cp:coreProperties>
</file>

<file path=docProps/custom.xml><?xml version="1.0" encoding="utf-8"?>
<Properties xmlns="http://schemas.openxmlformats.org/officeDocument/2006/custom-properties" xmlns:vt="http://schemas.openxmlformats.org/officeDocument/2006/docPropsVTypes">
  <property name="FSC#COOSYSTEM@1.1:Container" pid="2" fmtid="{D5CDD505-2E9C-101B-9397-08002B2CF9AE}">
    <vt:lpwstr>COO.6515.100.4.328400</vt:lpwstr>
  </property>
  <property name="FSC#FSCFOLIO@1.1001:docpropproject" pid="3" fmtid="{D5CDD505-2E9C-101B-9397-08002B2CF9AE}">
    <vt:lpwstr/>
  </property>
  <property name="COO$NOPARSEFILE" pid="4" fmtid="{D5CDD505-2E9C-101B-9397-08002B2CF9AE}">
    <vt:lpwstr/>
  </property>
  <property name="FSC$NOPARSEFILE" pid="5" fmtid="{D5CDD505-2E9C-101B-9397-08002B2CF9AE}">
    <vt:lpwstr/>
  </property>
  <property name="COO$NOUSEREXPRESSIONS" pid="6" fmtid="{D5CDD505-2E9C-101B-9397-08002B2CF9AE}">
    <vt:lpwstr/>
  </property>
  <property name="FSC$NOUSEREXPRESSIONS" pid="7" fmtid="{D5CDD505-2E9C-101B-9397-08002B2CF9AE}">
    <vt:lpwstr/>
  </property>
  <property name="COO$NOVIRTUALATTRS" pid="8" fmtid="{D5CDD505-2E9C-101B-9397-08002B2CF9AE}">
    <vt:lpwstr/>
  </property>
  <property name="FSC$NOVIRTUALATTRS" pid="9" fmtid="{D5CDD505-2E9C-101B-9397-08002B2CF9AE}">
    <vt:lpwstr/>
  </property>
</Properties>
</file>