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E503-3806-4B3B-9635-87EB0BC48572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F862-2024-49FB-B6EA-B1F381F88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99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E503-3806-4B3B-9635-87EB0BC48572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F862-2024-49FB-B6EA-B1F381F88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466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E503-3806-4B3B-9635-87EB0BC48572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F862-2024-49FB-B6EA-B1F381F88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820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E503-3806-4B3B-9635-87EB0BC48572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F862-2024-49FB-B6EA-B1F381F88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25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E503-3806-4B3B-9635-87EB0BC48572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F862-2024-49FB-B6EA-B1F381F88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097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E503-3806-4B3B-9635-87EB0BC48572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F862-2024-49FB-B6EA-B1F381F88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7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E503-3806-4B3B-9635-87EB0BC48572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F862-2024-49FB-B6EA-B1F381F88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6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E503-3806-4B3B-9635-87EB0BC48572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F862-2024-49FB-B6EA-B1F381F88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39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E503-3806-4B3B-9635-87EB0BC48572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F862-2024-49FB-B6EA-B1F381F88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08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E503-3806-4B3B-9635-87EB0BC48572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F862-2024-49FB-B6EA-B1F381F88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824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E503-3806-4B3B-9635-87EB0BC48572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F862-2024-49FB-B6EA-B1F381F88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00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FE503-3806-4B3B-9635-87EB0BC48572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3F862-2024-49FB-B6EA-B1F381F88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31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5473" y="1351471"/>
            <a:ext cx="6487064" cy="575095"/>
          </a:xfrm>
        </p:spPr>
        <p:txBody>
          <a:bodyPr>
            <a:noAutofit/>
          </a:bodyPr>
          <a:lstStyle/>
          <a:p>
            <a:r>
              <a:rPr lang="en-GB" sz="2800" b="1" i="1" dirty="0" smtClean="0">
                <a:latin typeface="Baskerville Old Face" panose="02020602080505020303" pitchFamily="18" charset="0"/>
              </a:rPr>
              <a:t>.</a:t>
            </a:r>
            <a:r>
              <a:rPr lang="en-GB" sz="2800" b="1" dirty="0">
                <a:latin typeface="Baskerville Old Face" panose="02020602080505020303" pitchFamily="18" charset="0"/>
              </a:rPr>
              <a:t/>
            </a:r>
            <a:br>
              <a:rPr lang="en-GB" sz="2800" b="1" dirty="0">
                <a:latin typeface="Baskerville Old Face" panose="02020602080505020303" pitchFamily="18" charset="0"/>
              </a:rPr>
            </a:br>
            <a:r>
              <a:rPr lang="en-GB" sz="2800" b="1" dirty="0" smtClean="0">
                <a:latin typeface="Baskerville Old Face" panose="02020602080505020303" pitchFamily="18" charset="0"/>
              </a:rPr>
              <a:t>Cooperation </a:t>
            </a:r>
            <a:r>
              <a:rPr lang="en-GB" sz="2800" b="1" dirty="0">
                <a:latin typeface="Baskerville Old Face" panose="02020602080505020303" pitchFamily="18" charset="0"/>
              </a:rPr>
              <a:t>EDPS/DPOs</a:t>
            </a:r>
            <a:r>
              <a:rPr lang="en-GB" sz="2800" b="1" dirty="0" smtClean="0">
                <a:latin typeface="Baskerville Old Face" panose="02020602080505020303" pitchFamily="18" charset="0"/>
              </a:rPr>
              <a:t> </a:t>
            </a:r>
            <a:endParaRPr lang="en-GB" sz="2800" b="1" dirty="0">
              <a:latin typeface="Baskerville Old Face" panose="020206020805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663" y="2426899"/>
            <a:ext cx="9914627" cy="370935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GB" dirty="0">
                <a:latin typeface="Baskerville Old Face" panose="02020602080505020303" pitchFamily="18" charset="0"/>
              </a:rPr>
              <a:t>What has been your cooperation experience with the EDPS so far? (specific cases, </a:t>
            </a:r>
            <a:r>
              <a:rPr lang="en-GB" dirty="0" smtClean="0">
                <a:latin typeface="Baskerville Old Face" panose="02020602080505020303" pitchFamily="18" charset="0"/>
              </a:rPr>
              <a:t>examples), i.e. did </a:t>
            </a:r>
            <a:r>
              <a:rPr lang="en-GB" dirty="0">
                <a:latin typeface="Baskerville Old Face" panose="02020602080505020303" pitchFamily="18" charset="0"/>
              </a:rPr>
              <a:t>you ever go through any informal consultation</a:t>
            </a:r>
            <a:r>
              <a:rPr lang="en-GB" dirty="0" smtClean="0">
                <a:latin typeface="Baskerville Old Face" panose="02020602080505020303" pitchFamily="18" charset="0"/>
              </a:rPr>
              <a:t>?</a:t>
            </a:r>
          </a:p>
          <a:p>
            <a:pPr marL="457200" indent="-457200" algn="just">
              <a:buFont typeface="+mj-lt"/>
              <a:buAutoNum type="arabicPeriod"/>
            </a:pPr>
            <a:endParaRPr lang="en-GB" dirty="0" smtClean="0">
              <a:latin typeface="Baskerville Old Face" panose="02020602080505020303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GB" dirty="0" smtClean="0">
                <a:latin typeface="Baskerville Old Face" panose="02020602080505020303" pitchFamily="18" charset="0"/>
              </a:rPr>
              <a:t>What </a:t>
            </a:r>
            <a:r>
              <a:rPr lang="en-GB" dirty="0">
                <a:latin typeface="Baskerville Old Face" panose="02020602080505020303" pitchFamily="18" charset="0"/>
              </a:rPr>
              <a:t>improvements would you like to suggest? What do you need and what is currently missing</a:t>
            </a:r>
            <a:r>
              <a:rPr lang="en-GB" dirty="0" smtClean="0">
                <a:latin typeface="Baskerville Old Face" panose="02020602080505020303" pitchFamily="18" charset="0"/>
              </a:rPr>
              <a:t>?</a:t>
            </a:r>
          </a:p>
          <a:p>
            <a:pPr marL="457200" indent="-457200" algn="just">
              <a:buFont typeface="+mj-lt"/>
              <a:buAutoNum type="arabicPeriod"/>
            </a:pPr>
            <a:endParaRPr lang="en-GB" dirty="0" smtClean="0">
              <a:latin typeface="Baskerville Old Face" panose="02020602080505020303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GB" dirty="0" smtClean="0">
                <a:latin typeface="Baskerville Old Face" panose="02020602080505020303" pitchFamily="18" charset="0"/>
              </a:rPr>
              <a:t>Would </a:t>
            </a:r>
            <a:r>
              <a:rPr lang="en-GB" dirty="0">
                <a:latin typeface="Baskerville Old Face" panose="02020602080505020303" pitchFamily="18" charset="0"/>
              </a:rPr>
              <a:t>you like to share </a:t>
            </a:r>
            <a:r>
              <a:rPr lang="en-GB" dirty="0" smtClean="0">
                <a:latin typeface="Baskerville Old Face" panose="02020602080505020303" pitchFamily="18" charset="0"/>
              </a:rPr>
              <a:t>with us </a:t>
            </a:r>
            <a:r>
              <a:rPr lang="en-GB" dirty="0">
                <a:latin typeface="Baskerville Old Face" panose="02020602080505020303" pitchFamily="18" charset="0"/>
              </a:rPr>
              <a:t>any success stories </a:t>
            </a:r>
            <a:r>
              <a:rPr lang="en-GB" dirty="0" smtClean="0">
                <a:latin typeface="Baskerville Old Face" panose="02020602080505020303" pitchFamily="18" charset="0"/>
              </a:rPr>
              <a:t>where your cooperation with the EDPS made a difference for your Institution? </a:t>
            </a:r>
            <a:endParaRPr lang="en-GB" dirty="0">
              <a:latin typeface="Baskerville Old Face" panose="02020602080505020303" pitchFamily="18" charset="0"/>
            </a:endParaRPr>
          </a:p>
          <a:p>
            <a:endParaRPr lang="en-GB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2762" y="97765"/>
            <a:ext cx="5474897" cy="117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07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5473" y="1351471"/>
            <a:ext cx="6487064" cy="575095"/>
          </a:xfrm>
        </p:spPr>
        <p:txBody>
          <a:bodyPr>
            <a:noAutofit/>
          </a:bodyPr>
          <a:lstStyle/>
          <a:p>
            <a:r>
              <a:rPr lang="en-GB" sz="2800" b="1" i="1" dirty="0" smtClean="0">
                <a:latin typeface="Baskerville Old Face" panose="02020602080505020303" pitchFamily="18" charset="0"/>
              </a:rPr>
              <a:t>.</a:t>
            </a:r>
            <a:r>
              <a:rPr lang="en-GB" sz="2800" b="1" dirty="0">
                <a:latin typeface="Baskerville Old Face" panose="02020602080505020303" pitchFamily="18" charset="0"/>
              </a:rPr>
              <a:t/>
            </a:r>
            <a:br>
              <a:rPr lang="en-GB" sz="2800" b="1" dirty="0">
                <a:latin typeface="Baskerville Old Face" panose="02020602080505020303" pitchFamily="18" charset="0"/>
              </a:rPr>
            </a:br>
            <a:r>
              <a:rPr lang="en-GB" sz="2800" b="1" dirty="0" smtClean="0">
                <a:latin typeface="Baskerville Old Face" panose="02020602080505020303" pitchFamily="18" charset="0"/>
              </a:rPr>
              <a:t>Cooperation </a:t>
            </a:r>
            <a:r>
              <a:rPr lang="en-GB" sz="2800" b="1" dirty="0">
                <a:latin typeface="Baskerville Old Face" panose="02020602080505020303" pitchFamily="18" charset="0"/>
              </a:rPr>
              <a:t>EDPS/DPOs</a:t>
            </a:r>
            <a:r>
              <a:rPr lang="en-GB" sz="2800" b="1" dirty="0" smtClean="0">
                <a:latin typeface="Baskerville Old Face" panose="02020602080505020303" pitchFamily="18" charset="0"/>
              </a:rPr>
              <a:t> </a:t>
            </a:r>
            <a:endParaRPr lang="en-GB" sz="2800" b="1" dirty="0">
              <a:latin typeface="Baskerville Old Face" panose="020206020805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3925" y="2231367"/>
            <a:ext cx="8672422" cy="3151516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smtClean="0">
                <a:latin typeface="Baskerville Old Face" panose="02020602080505020303" pitchFamily="18" charset="0"/>
              </a:rPr>
              <a:t>Existing</a:t>
            </a:r>
            <a:r>
              <a:rPr lang="en-US" dirty="0" smtClean="0">
                <a:latin typeface="Baskerville Old Face" panose="02020602080505020303" pitchFamily="18" charset="0"/>
              </a:rPr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Baskerville Old Face" panose="02020602080505020303" pitchFamily="18" charset="0"/>
              </a:rPr>
              <a:t>DPO corner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Baskerville Old Face" panose="02020602080505020303" pitchFamily="18" charset="0"/>
              </a:rPr>
              <a:t>Quick News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Baskerville Old Face" panose="02020602080505020303" pitchFamily="18" charset="0"/>
              </a:rPr>
              <a:t>Surveys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Baskerville Old Face" panose="02020602080505020303" pitchFamily="18" charset="0"/>
              </a:rPr>
              <a:t>Templates and Guidelines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Baskerville Old Face" panose="02020602080505020303" pitchFamily="18" charset="0"/>
              </a:rPr>
              <a:t>Informal Consultations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Baskerville Old Face" panose="02020602080505020303" pitchFamily="18" charset="0"/>
              </a:rPr>
              <a:t>Visits and trainings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>
              <a:latin typeface="Baskerville Old Face" panose="02020602080505020303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>
              <a:latin typeface="Baskerville Old Face" panose="02020602080505020303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>
              <a:latin typeface="Baskerville Old Face" panose="02020602080505020303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>
              <a:latin typeface="Baskerville Old Face" panose="02020602080505020303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2762" y="97765"/>
            <a:ext cx="5474897" cy="117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836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5473" y="1351471"/>
            <a:ext cx="6487064" cy="575095"/>
          </a:xfrm>
        </p:spPr>
        <p:txBody>
          <a:bodyPr>
            <a:noAutofit/>
          </a:bodyPr>
          <a:lstStyle/>
          <a:p>
            <a:r>
              <a:rPr lang="en-GB" sz="2800" b="1" i="1" dirty="0" smtClean="0">
                <a:latin typeface="Baskerville Old Face" panose="02020602080505020303" pitchFamily="18" charset="0"/>
              </a:rPr>
              <a:t>.</a:t>
            </a:r>
            <a:r>
              <a:rPr lang="en-GB" sz="2800" b="1" dirty="0">
                <a:latin typeface="Baskerville Old Face" panose="02020602080505020303" pitchFamily="18" charset="0"/>
              </a:rPr>
              <a:t/>
            </a:r>
            <a:br>
              <a:rPr lang="en-GB" sz="2800" b="1" dirty="0">
                <a:latin typeface="Baskerville Old Face" panose="02020602080505020303" pitchFamily="18" charset="0"/>
              </a:rPr>
            </a:br>
            <a:r>
              <a:rPr lang="en-GB" sz="2800" b="1" dirty="0" smtClean="0">
                <a:latin typeface="Baskerville Old Face" panose="02020602080505020303" pitchFamily="18" charset="0"/>
              </a:rPr>
              <a:t>Cooperation </a:t>
            </a:r>
            <a:r>
              <a:rPr lang="en-GB" sz="2800" b="1" dirty="0">
                <a:latin typeface="Baskerville Old Face" panose="02020602080505020303" pitchFamily="18" charset="0"/>
              </a:rPr>
              <a:t>EDPS/DPOs</a:t>
            </a:r>
            <a:r>
              <a:rPr lang="en-GB" sz="2800" b="1" dirty="0" smtClean="0">
                <a:latin typeface="Baskerville Old Face" panose="02020602080505020303" pitchFamily="18" charset="0"/>
              </a:rPr>
              <a:t> </a:t>
            </a:r>
            <a:endParaRPr lang="en-GB" sz="2800" b="1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2762" y="97765"/>
            <a:ext cx="5474897" cy="11731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6416" y="2185358"/>
            <a:ext cx="9707592" cy="38531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>
                <a:latin typeface="Baskerville Old Face" panose="02020602080505020303" pitchFamily="18" charset="0"/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r>
              <a:rPr lang="en-US" dirty="0"/>
              <a:t>Suggestions: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Less </a:t>
            </a:r>
            <a:r>
              <a:rPr lang="en-US" b="0" dirty="0" smtClean="0"/>
              <a:t>legalistic and more </a:t>
            </a:r>
            <a:r>
              <a:rPr lang="en-US" b="0" dirty="0"/>
              <a:t>pragmatic solutions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Reality checks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smtClean="0"/>
              <a:t>“Marketing” </a:t>
            </a:r>
            <a:r>
              <a:rPr lang="en-US" b="0" dirty="0"/>
              <a:t>communication strategy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EDPS “Who-does-what” and what communication channel to choose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Timely, effective and pragmatic advice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Publication of anonymous informal consultations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Temporary secondments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EDPS working plan </a:t>
            </a:r>
            <a:endParaRPr lang="en-US" b="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380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</TotalTime>
  <Words>138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Baskerville Old Face</vt:lpstr>
      <vt:lpstr>Calibri</vt:lpstr>
      <vt:lpstr>Calibri Light</vt:lpstr>
      <vt:lpstr>Office Theme</vt:lpstr>
      <vt:lpstr>. Cooperation EDPS/DPOs </vt:lpstr>
      <vt:lpstr>. Cooperation EDPS/DPOs </vt:lpstr>
      <vt:lpstr>. Cooperation EDPS/DPOs </vt:lpstr>
    </vt:vector>
  </TitlesOfParts>
  <Company>European Investment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 49th meeting EDPS – DPOs Cooperation EDPS/DPOs </dc:title>
  <dc:creator>SINIBALDI Paolo</dc:creator>
  <cp:lastModifiedBy>SINIBALDI Paolo</cp:lastModifiedBy>
  <cp:revision>12</cp:revision>
  <dcterms:created xsi:type="dcterms:W3CDTF">2021-06-03T09:50:54Z</dcterms:created>
  <dcterms:modified xsi:type="dcterms:W3CDTF">2021-06-04T12:19:34Z</dcterms:modified>
</cp:coreProperties>
</file>