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660" r:id="rId2"/>
    <p:sldMasterId id="2147483716" r:id="rId3"/>
    <p:sldMasterId id="2147483726" r:id="rId4"/>
  </p:sldMasterIdLst>
  <p:notesMasterIdLst>
    <p:notesMasterId r:id="rId15"/>
  </p:notesMasterIdLst>
  <p:sldIdLst>
    <p:sldId id="256" r:id="rId5"/>
    <p:sldId id="265" r:id="rId6"/>
    <p:sldId id="260" r:id="rId7"/>
    <p:sldId id="266" r:id="rId8"/>
    <p:sldId id="270" r:id="rId9"/>
    <p:sldId id="268" r:id="rId10"/>
    <p:sldId id="271" r:id="rId11"/>
    <p:sldId id="267" r:id="rId12"/>
    <p:sldId id="269" r:id="rId13"/>
    <p:sldId id="25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816B"/>
    <a:srgbClr val="234B98"/>
    <a:srgbClr val="354152"/>
    <a:srgbClr val="4472C4"/>
    <a:srgbClr val="EBBC59"/>
    <a:srgbClr val="573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7" autoAdjust="0"/>
    <p:restoredTop sz="95373" autoAdjust="0"/>
  </p:normalViewPr>
  <p:slideViewPr>
    <p:cSldViewPr snapToGrid="0" showGuides="1">
      <p:cViewPr varScale="1">
        <p:scale>
          <a:sx n="87" d="100"/>
          <a:sy n="87" d="100"/>
        </p:scale>
        <p:origin x="402" y="39"/>
      </p:cViewPr>
      <p:guideLst>
        <p:guide orient="horz" pos="3362"/>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34ED7-6201-E346-8587-C287214E6508}" type="datetimeFigureOut">
              <a:rPr lang="fr-FR" smtClean="0"/>
              <a:t>11/06/2021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DC78E-A16E-B146-8F12-91BBC5FA5D88}" type="slidenum">
              <a:rPr lang="fr-FR" smtClean="0"/>
              <a:t>‹#›</a:t>
            </a:fld>
            <a:endParaRPr lang="fr-FR"/>
          </a:p>
        </p:txBody>
      </p:sp>
    </p:spTree>
    <p:extLst>
      <p:ext uri="{BB962C8B-B14F-4D97-AF65-F5344CB8AC3E}">
        <p14:creationId xmlns:p14="http://schemas.microsoft.com/office/powerpoint/2010/main" val="161096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1</a:t>
            </a:fld>
            <a:endParaRPr lang="fr-FR"/>
          </a:p>
        </p:txBody>
      </p:sp>
    </p:spTree>
    <p:extLst>
      <p:ext uri="{BB962C8B-B14F-4D97-AF65-F5344CB8AC3E}">
        <p14:creationId xmlns:p14="http://schemas.microsoft.com/office/powerpoint/2010/main" val="125601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2</a:t>
            </a:fld>
            <a:endParaRPr lang="fr-FR"/>
          </a:p>
        </p:txBody>
      </p:sp>
    </p:spTree>
    <p:extLst>
      <p:ext uri="{BB962C8B-B14F-4D97-AF65-F5344CB8AC3E}">
        <p14:creationId xmlns:p14="http://schemas.microsoft.com/office/powerpoint/2010/main" val="371672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FR" baseline="0" dirty="0" smtClean="0"/>
          </a:p>
        </p:txBody>
      </p:sp>
      <p:sp>
        <p:nvSpPr>
          <p:cNvPr id="4" name="Slide Number Placeholder 3"/>
          <p:cNvSpPr>
            <a:spLocks noGrp="1"/>
          </p:cNvSpPr>
          <p:nvPr>
            <p:ph type="sldNum" sz="quarter" idx="10"/>
          </p:nvPr>
        </p:nvSpPr>
        <p:spPr/>
        <p:txBody>
          <a:bodyPr/>
          <a:lstStyle/>
          <a:p>
            <a:fld id="{859DC78E-A16E-B146-8F12-91BBC5FA5D88}" type="slidenum">
              <a:rPr lang="fr-FR" smtClean="0"/>
              <a:t>3</a:t>
            </a:fld>
            <a:endParaRPr lang="fr-FR"/>
          </a:p>
        </p:txBody>
      </p:sp>
    </p:spTree>
    <p:extLst>
      <p:ext uri="{BB962C8B-B14F-4D97-AF65-F5344CB8AC3E}">
        <p14:creationId xmlns:p14="http://schemas.microsoft.com/office/powerpoint/2010/main" val="329929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baseline="0" dirty="0" smtClean="0"/>
          </a:p>
        </p:txBody>
      </p:sp>
      <p:sp>
        <p:nvSpPr>
          <p:cNvPr id="4" name="Slide Number Placeholder 3"/>
          <p:cNvSpPr>
            <a:spLocks noGrp="1"/>
          </p:cNvSpPr>
          <p:nvPr>
            <p:ph type="sldNum" sz="quarter" idx="10"/>
          </p:nvPr>
        </p:nvSpPr>
        <p:spPr/>
        <p:txBody>
          <a:bodyPr/>
          <a:lstStyle/>
          <a:p>
            <a:fld id="{859DC78E-A16E-B146-8F12-91BBC5FA5D88}" type="slidenum">
              <a:rPr lang="fr-FR" smtClean="0"/>
              <a:t>4</a:t>
            </a:fld>
            <a:endParaRPr lang="fr-FR"/>
          </a:p>
        </p:txBody>
      </p:sp>
    </p:spTree>
    <p:extLst>
      <p:ext uri="{BB962C8B-B14F-4D97-AF65-F5344CB8AC3E}">
        <p14:creationId xmlns:p14="http://schemas.microsoft.com/office/powerpoint/2010/main" val="2777352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5</a:t>
            </a:fld>
            <a:endParaRPr lang="fr-FR"/>
          </a:p>
        </p:txBody>
      </p:sp>
    </p:spTree>
    <p:extLst>
      <p:ext uri="{BB962C8B-B14F-4D97-AF65-F5344CB8AC3E}">
        <p14:creationId xmlns:p14="http://schemas.microsoft.com/office/powerpoint/2010/main" val="342838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6</a:t>
            </a:fld>
            <a:endParaRPr lang="fr-FR"/>
          </a:p>
        </p:txBody>
      </p:sp>
    </p:spTree>
    <p:extLst>
      <p:ext uri="{BB962C8B-B14F-4D97-AF65-F5344CB8AC3E}">
        <p14:creationId xmlns:p14="http://schemas.microsoft.com/office/powerpoint/2010/main" val="214667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7</a:t>
            </a:fld>
            <a:endParaRPr lang="fr-FR"/>
          </a:p>
        </p:txBody>
      </p:sp>
    </p:spTree>
    <p:extLst>
      <p:ext uri="{BB962C8B-B14F-4D97-AF65-F5344CB8AC3E}">
        <p14:creationId xmlns:p14="http://schemas.microsoft.com/office/powerpoint/2010/main" val="3416010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8</a:t>
            </a:fld>
            <a:endParaRPr lang="fr-FR"/>
          </a:p>
        </p:txBody>
      </p:sp>
    </p:spTree>
    <p:extLst>
      <p:ext uri="{BB962C8B-B14F-4D97-AF65-F5344CB8AC3E}">
        <p14:creationId xmlns:p14="http://schemas.microsoft.com/office/powerpoint/2010/main" val="3204859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9DC78E-A16E-B146-8F12-91BBC5FA5D88}" type="slidenum">
              <a:rPr lang="fr-FR" smtClean="0"/>
              <a:t>9</a:t>
            </a:fld>
            <a:endParaRPr lang="fr-FR"/>
          </a:p>
        </p:txBody>
      </p:sp>
    </p:spTree>
    <p:extLst>
      <p:ext uri="{BB962C8B-B14F-4D97-AF65-F5344CB8AC3E}">
        <p14:creationId xmlns:p14="http://schemas.microsoft.com/office/powerpoint/2010/main" val="2386733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AC3CB45-CE10-5D4D-B25E-4BA8AF2D7BD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C886BFEE-52B5-3941-96A8-8100DCBEF2A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3" y="441981"/>
            <a:ext cx="2019299" cy="1698046"/>
          </a:xfrm>
          <a:prstGeom prst="rect">
            <a:avLst/>
          </a:prstGeom>
        </p:spPr>
      </p:pic>
      <p:sp>
        <p:nvSpPr>
          <p:cNvPr id="10" name="CasellaDiTesto 9">
            <a:extLst>
              <a:ext uri="{FF2B5EF4-FFF2-40B4-BE49-F238E27FC236}">
                <a16:creationId xmlns:a16="http://schemas.microsoft.com/office/drawing/2014/main" id="{7CDA4D2F-5FB0-244C-8745-ACFDB2DDC4E7}"/>
              </a:ext>
            </a:extLst>
          </p:cNvPr>
          <p:cNvSpPr txBox="1"/>
          <p:nvPr userDrawn="1"/>
        </p:nvSpPr>
        <p:spPr>
          <a:xfrm>
            <a:off x="3558988" y="3048000"/>
            <a:ext cx="2266967" cy="1374735"/>
          </a:xfrm>
          <a:prstGeom prst="rect">
            <a:avLst/>
          </a:prstGeom>
          <a:noFill/>
        </p:spPr>
        <p:txBody>
          <a:bodyPr wrap="none" rtlCol="0">
            <a:spAutoFit/>
          </a:bodyPr>
          <a:lstStyle/>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SUPERVISOR</a:t>
            </a:r>
          </a:p>
        </p:txBody>
      </p:sp>
      <p:sp>
        <p:nvSpPr>
          <p:cNvPr id="11" name="CasellaDiTesto 10">
            <a:extLst>
              <a:ext uri="{FF2B5EF4-FFF2-40B4-BE49-F238E27FC236}">
                <a16:creationId xmlns:a16="http://schemas.microsoft.com/office/drawing/2014/main" id="{8FDE942B-9D2F-084E-A4BD-7CD9486A2009}"/>
              </a:ext>
            </a:extLst>
          </p:cNvPr>
          <p:cNvSpPr txBox="1"/>
          <p:nvPr userDrawn="1"/>
        </p:nvSpPr>
        <p:spPr>
          <a:xfrm>
            <a:off x="3566828" y="4483895"/>
            <a:ext cx="2839047" cy="528350"/>
          </a:xfrm>
          <a:prstGeom prst="rect">
            <a:avLst/>
          </a:prstGeom>
          <a:noFill/>
        </p:spPr>
        <p:txBody>
          <a:bodyPr wrap="none" rtlCol="0">
            <a:spAutoFit/>
          </a:bodyPr>
          <a:lstStyle/>
          <a:p>
            <a:pPr>
              <a:lnSpc>
                <a:spcPts val="1700"/>
              </a:lnSpc>
            </a:pPr>
            <a:r>
              <a:rPr lang="it-IT" sz="1500" dirty="0">
                <a:solidFill>
                  <a:schemeClr val="accent3"/>
                </a:solidFill>
                <a:effectLst/>
                <a:latin typeface="Verdana" panose="020B0604030504040204" pitchFamily="34" charset="0"/>
              </a:rPr>
              <a:t>The </a:t>
            </a:r>
            <a:r>
              <a:rPr lang="it-IT" sz="1500" dirty="0" err="1">
                <a:solidFill>
                  <a:schemeClr val="accent3"/>
                </a:solidFill>
                <a:effectLst/>
                <a:latin typeface="Verdana" panose="020B0604030504040204" pitchFamily="34" charset="0"/>
              </a:rPr>
              <a:t>EU’s</a:t>
            </a:r>
            <a:r>
              <a:rPr lang="it-IT" sz="1500" dirty="0">
                <a:solidFill>
                  <a:schemeClr val="accent3"/>
                </a:solidFill>
                <a:effectLst/>
                <a:latin typeface="Verdana" panose="020B0604030504040204" pitchFamily="34" charset="0"/>
              </a:rPr>
              <a:t> </a:t>
            </a:r>
            <a:r>
              <a:rPr lang="it-IT" sz="1500" dirty="0" err="1">
                <a:solidFill>
                  <a:schemeClr val="accent3"/>
                </a:solidFill>
                <a:effectLst/>
                <a:latin typeface="Verdana" panose="020B0604030504040204" pitchFamily="34" charset="0"/>
              </a:rPr>
              <a:t>independent</a:t>
            </a:r>
            <a:r>
              <a:rPr lang="it-IT" sz="1500" dirty="0">
                <a:solidFill>
                  <a:schemeClr val="accent3"/>
                </a:solidFill>
                <a:effectLst/>
                <a:latin typeface="Verdana" panose="020B0604030504040204" pitchFamily="34" charset="0"/>
              </a:rPr>
              <a:t> data </a:t>
            </a:r>
          </a:p>
          <a:p>
            <a:pPr>
              <a:lnSpc>
                <a:spcPts val="1700"/>
              </a:lnSpc>
            </a:pPr>
            <a:r>
              <a:rPr lang="it-IT" sz="1500" dirty="0" err="1">
                <a:solidFill>
                  <a:schemeClr val="accent3"/>
                </a:solidFill>
                <a:effectLst/>
                <a:latin typeface="Verdana" panose="020B0604030504040204" pitchFamily="34" charset="0"/>
              </a:rPr>
              <a:t>protection</a:t>
            </a:r>
            <a:r>
              <a:rPr lang="it-IT" sz="1500" dirty="0">
                <a:solidFill>
                  <a:schemeClr val="accent3"/>
                </a:solidFill>
                <a:effectLst/>
                <a:latin typeface="Verdana" panose="020B0604030504040204" pitchFamily="34" charset="0"/>
              </a:rPr>
              <a:t> authority</a:t>
            </a:r>
          </a:p>
        </p:txBody>
      </p:sp>
      <p:sp>
        <p:nvSpPr>
          <p:cNvPr id="12" name="Segnaposto testo 2">
            <a:extLst>
              <a:ext uri="{FF2B5EF4-FFF2-40B4-BE49-F238E27FC236}">
                <a16:creationId xmlns:a16="http://schemas.microsoft.com/office/drawing/2014/main" id="{DC001F3A-24D3-D34A-A582-609FA721FCCF}"/>
              </a:ext>
            </a:extLst>
          </p:cNvPr>
          <p:cNvSpPr>
            <a:spLocks noGrp="1"/>
          </p:cNvSpPr>
          <p:nvPr>
            <p:ph type="body" sz="quarter" idx="16" hasCustomPrompt="1"/>
          </p:nvPr>
        </p:nvSpPr>
        <p:spPr>
          <a:xfrm>
            <a:off x="7350101" y="443551"/>
            <a:ext cx="4257320" cy="2034062"/>
          </a:xfrm>
          <a:prstGeom prst="rect">
            <a:avLst/>
          </a:prstGeom>
        </p:spPr>
        <p:txBody>
          <a:bodyPr anchor="b"/>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a:t>
            </a:r>
          </a:p>
        </p:txBody>
      </p:sp>
    </p:spTree>
    <p:extLst>
      <p:ext uri="{BB962C8B-B14F-4D97-AF65-F5344CB8AC3E}">
        <p14:creationId xmlns:p14="http://schemas.microsoft.com/office/powerpoint/2010/main" val="40071719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F32DC95-1DA8-7744-95F2-676E107F691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604E4AD5-5BC0-0949-9C4A-BA7D67F75AB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6" name="Segnaposto testo 10">
            <a:extLst>
              <a:ext uri="{FF2B5EF4-FFF2-40B4-BE49-F238E27FC236}">
                <a16:creationId xmlns:a16="http://schemas.microsoft.com/office/drawing/2014/main" id="{A2178DB3-79FF-1E4D-B912-C49625E8B53F}"/>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7" name="Immagine 6">
            <a:extLst>
              <a:ext uri="{FF2B5EF4-FFF2-40B4-BE49-F238E27FC236}">
                <a16:creationId xmlns:a16="http://schemas.microsoft.com/office/drawing/2014/main" id="{EC1E1022-6B2A-F943-830F-BC9C71C38182}"/>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12" name="Segnaposto grafico 15">
            <a:extLst>
              <a:ext uri="{FF2B5EF4-FFF2-40B4-BE49-F238E27FC236}">
                <a16:creationId xmlns:a16="http://schemas.microsoft.com/office/drawing/2014/main" id="{0B826A14-628F-B241-ADC0-355EFD7FE795}"/>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3571649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COVER">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AA002AD-0A60-3749-B305-C2C6BBF3084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EDB26877-EC36-F74C-A15B-32E342CCC49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3" y="441981"/>
            <a:ext cx="2019299" cy="1698046"/>
          </a:xfrm>
          <a:prstGeom prst="rect">
            <a:avLst/>
          </a:prstGeom>
        </p:spPr>
      </p:pic>
      <p:sp>
        <p:nvSpPr>
          <p:cNvPr id="10" name="CasellaDiTesto 9">
            <a:extLst>
              <a:ext uri="{FF2B5EF4-FFF2-40B4-BE49-F238E27FC236}">
                <a16:creationId xmlns:a16="http://schemas.microsoft.com/office/drawing/2014/main" id="{AF940AB1-70EA-5743-BAF7-F4AB04A8309F}"/>
              </a:ext>
            </a:extLst>
          </p:cNvPr>
          <p:cNvSpPr txBox="1"/>
          <p:nvPr userDrawn="1"/>
        </p:nvSpPr>
        <p:spPr>
          <a:xfrm>
            <a:off x="9663954" y="494851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a:t>
            </a:r>
            <a:r>
              <a:rPr lang="it-IT" sz="1200" kern="1200" dirty="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rPr>
              <a:t>EU_EDPS</a:t>
            </a:r>
            <a:endPar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1" name="CasellaDiTesto 10">
            <a:extLst>
              <a:ext uri="{FF2B5EF4-FFF2-40B4-BE49-F238E27FC236}">
                <a16:creationId xmlns:a16="http://schemas.microsoft.com/office/drawing/2014/main" id="{36C649B0-A3E4-FA4C-8F03-5904E4107980}"/>
              </a:ext>
            </a:extLst>
          </p:cNvPr>
          <p:cNvSpPr txBox="1"/>
          <p:nvPr userDrawn="1"/>
        </p:nvSpPr>
        <p:spPr>
          <a:xfrm>
            <a:off x="9663954" y="5454770"/>
            <a:ext cx="1877437" cy="461665"/>
          </a:xfrm>
          <a:prstGeom prst="rect">
            <a:avLst/>
          </a:prstGeom>
          <a:noFill/>
        </p:spPr>
        <p:txBody>
          <a:bodyPr wrap="none" rtlCol="0">
            <a:spAutoFit/>
          </a:bodyPr>
          <a:lstStyle/>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European</a:t>
            </a: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 Data </a:t>
            </a:r>
          </a:p>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Protection</a:t>
            </a: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 </a:t>
            </a: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Supervison</a:t>
            </a:r>
            <a:endPar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CasellaDiTesto 11">
            <a:extLst>
              <a:ext uri="{FF2B5EF4-FFF2-40B4-BE49-F238E27FC236}">
                <a16:creationId xmlns:a16="http://schemas.microsoft.com/office/drawing/2014/main" id="{39A5FE86-7FC8-C644-A66B-E16657C6050D}"/>
              </a:ext>
            </a:extLst>
          </p:cNvPr>
          <p:cNvSpPr txBox="1"/>
          <p:nvPr userDrawn="1"/>
        </p:nvSpPr>
        <p:spPr>
          <a:xfrm>
            <a:off x="9663954" y="6101970"/>
            <a:ext cx="599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EDPS</a:t>
            </a:r>
          </a:p>
        </p:txBody>
      </p:sp>
      <p:sp>
        <p:nvSpPr>
          <p:cNvPr id="13" name="CasellaDiTesto 12">
            <a:extLst>
              <a:ext uri="{FF2B5EF4-FFF2-40B4-BE49-F238E27FC236}">
                <a16:creationId xmlns:a16="http://schemas.microsoft.com/office/drawing/2014/main" id="{469A8883-88CE-3642-9693-0D73428B4BAF}"/>
              </a:ext>
            </a:extLst>
          </p:cNvPr>
          <p:cNvSpPr txBox="1"/>
          <p:nvPr userDrawn="1"/>
        </p:nvSpPr>
        <p:spPr>
          <a:xfrm>
            <a:off x="4588805" y="3686037"/>
            <a:ext cx="2839047" cy="528350"/>
          </a:xfrm>
          <a:prstGeom prst="rect">
            <a:avLst/>
          </a:prstGeom>
          <a:noFill/>
        </p:spPr>
        <p:txBody>
          <a:bodyPr wrap="none" rtlCol="0">
            <a:spAutoFit/>
          </a:bodyPr>
          <a:lstStyle/>
          <a:p>
            <a:pPr>
              <a:lnSpc>
                <a:spcPts val="1700"/>
              </a:lnSpc>
            </a:pPr>
            <a:r>
              <a:rPr lang="it-IT" sz="1500" dirty="0">
                <a:solidFill>
                  <a:schemeClr val="accent3"/>
                </a:solidFill>
                <a:effectLst/>
                <a:latin typeface="Verdana" panose="020B0604030504040204" pitchFamily="34" charset="0"/>
              </a:rPr>
              <a:t>The </a:t>
            </a:r>
            <a:r>
              <a:rPr lang="it-IT" sz="1500" dirty="0" err="1">
                <a:solidFill>
                  <a:schemeClr val="accent3"/>
                </a:solidFill>
                <a:effectLst/>
                <a:latin typeface="Verdana" panose="020B0604030504040204" pitchFamily="34" charset="0"/>
              </a:rPr>
              <a:t>EU’s</a:t>
            </a:r>
            <a:r>
              <a:rPr lang="it-IT" sz="1500" dirty="0">
                <a:solidFill>
                  <a:schemeClr val="accent3"/>
                </a:solidFill>
                <a:effectLst/>
                <a:latin typeface="Verdana" panose="020B0604030504040204" pitchFamily="34" charset="0"/>
              </a:rPr>
              <a:t> </a:t>
            </a:r>
            <a:r>
              <a:rPr lang="it-IT" sz="1500" dirty="0" err="1">
                <a:solidFill>
                  <a:schemeClr val="accent3"/>
                </a:solidFill>
                <a:effectLst/>
                <a:latin typeface="Verdana" panose="020B0604030504040204" pitchFamily="34" charset="0"/>
              </a:rPr>
              <a:t>independent</a:t>
            </a:r>
            <a:r>
              <a:rPr lang="it-IT" sz="1500" dirty="0">
                <a:solidFill>
                  <a:schemeClr val="accent3"/>
                </a:solidFill>
                <a:effectLst/>
                <a:latin typeface="Verdana" panose="020B0604030504040204" pitchFamily="34" charset="0"/>
              </a:rPr>
              <a:t> data </a:t>
            </a:r>
          </a:p>
          <a:p>
            <a:pPr>
              <a:lnSpc>
                <a:spcPts val="1700"/>
              </a:lnSpc>
            </a:pPr>
            <a:r>
              <a:rPr lang="it-IT" sz="1500" dirty="0" err="1">
                <a:solidFill>
                  <a:schemeClr val="accent3"/>
                </a:solidFill>
                <a:effectLst/>
                <a:latin typeface="Verdana" panose="020B0604030504040204" pitchFamily="34" charset="0"/>
              </a:rPr>
              <a:t>protection</a:t>
            </a:r>
            <a:r>
              <a:rPr lang="it-IT" sz="1500" dirty="0">
                <a:solidFill>
                  <a:schemeClr val="accent3"/>
                </a:solidFill>
                <a:effectLst/>
                <a:latin typeface="Verdana" panose="020B0604030504040204" pitchFamily="34" charset="0"/>
              </a:rPr>
              <a:t> authority</a:t>
            </a:r>
          </a:p>
        </p:txBody>
      </p:sp>
      <p:sp>
        <p:nvSpPr>
          <p:cNvPr id="14" name="CasellaDiTesto 13">
            <a:extLst>
              <a:ext uri="{FF2B5EF4-FFF2-40B4-BE49-F238E27FC236}">
                <a16:creationId xmlns:a16="http://schemas.microsoft.com/office/drawing/2014/main" id="{F411DC32-5789-D249-ACA3-50E1299C998B}"/>
              </a:ext>
            </a:extLst>
          </p:cNvPr>
          <p:cNvSpPr txBox="1"/>
          <p:nvPr userDrawn="1"/>
        </p:nvSpPr>
        <p:spPr>
          <a:xfrm>
            <a:off x="4580965" y="2277037"/>
            <a:ext cx="2266967" cy="1374735"/>
          </a:xfrm>
          <a:prstGeom prst="rect">
            <a:avLst/>
          </a:prstGeom>
          <a:noFill/>
        </p:spPr>
        <p:txBody>
          <a:bodyPr wrap="none" rtlCol="0">
            <a:spAutoFit/>
          </a:bodyPr>
          <a:lstStyle/>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SUPERVISOR</a:t>
            </a:r>
          </a:p>
        </p:txBody>
      </p:sp>
    </p:spTree>
    <p:extLst>
      <p:ext uri="{BB962C8B-B14F-4D97-AF65-F5344CB8AC3E}">
        <p14:creationId xmlns:p14="http://schemas.microsoft.com/office/powerpoint/2010/main" val="20477028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1"/>
        </a:solidFill>
        <a:effectLst/>
      </p:bgPr>
    </p:bg>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C0EF151B-726D-AD4A-8807-6DBC6BB82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Immagine 33">
            <a:extLst>
              <a:ext uri="{FF2B5EF4-FFF2-40B4-BE49-F238E27FC236}">
                <a16:creationId xmlns:a16="http://schemas.microsoft.com/office/drawing/2014/main" id="{BB53172A-36A4-6444-ABA9-3FDD948270E3}"/>
              </a:ext>
            </a:extLst>
          </p:cNvPr>
          <p:cNvPicPr>
            <a:picLocks noChangeAspect="1"/>
          </p:cNvPicPr>
          <p:nvPr userDrawn="1"/>
        </p:nvPicPr>
        <p:blipFill>
          <a:blip r:embed="rId3"/>
          <a:stretch>
            <a:fillRect/>
          </a:stretch>
        </p:blipFill>
        <p:spPr>
          <a:xfrm>
            <a:off x="488373" y="438703"/>
            <a:ext cx="2019299" cy="1704603"/>
          </a:xfrm>
          <a:prstGeom prst="rect">
            <a:avLst/>
          </a:prstGeom>
        </p:spPr>
      </p:pic>
      <p:sp>
        <p:nvSpPr>
          <p:cNvPr id="37" name="CasellaDiTesto 36">
            <a:extLst>
              <a:ext uri="{FF2B5EF4-FFF2-40B4-BE49-F238E27FC236}">
                <a16:creationId xmlns:a16="http://schemas.microsoft.com/office/drawing/2014/main" id="{D5CD0EF7-828A-B042-9E56-8666AFFF9AAC}"/>
              </a:ext>
            </a:extLst>
          </p:cNvPr>
          <p:cNvSpPr txBox="1"/>
          <p:nvPr userDrawn="1"/>
        </p:nvSpPr>
        <p:spPr>
          <a:xfrm>
            <a:off x="3558988" y="3048000"/>
            <a:ext cx="2266967" cy="1374735"/>
          </a:xfrm>
          <a:prstGeom prst="rect">
            <a:avLst/>
          </a:prstGeom>
          <a:noFill/>
        </p:spPr>
        <p:txBody>
          <a:bodyPr wrap="none" rtlCol="0">
            <a:spAutoFit/>
          </a:bodyPr>
          <a:lstStyle/>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SUPERVISOR</a:t>
            </a:r>
          </a:p>
        </p:txBody>
      </p:sp>
      <p:sp>
        <p:nvSpPr>
          <p:cNvPr id="38" name="CasellaDiTesto 37">
            <a:extLst>
              <a:ext uri="{FF2B5EF4-FFF2-40B4-BE49-F238E27FC236}">
                <a16:creationId xmlns:a16="http://schemas.microsoft.com/office/drawing/2014/main" id="{46773534-FFE0-C44D-9E12-7D5861FA4F48}"/>
              </a:ext>
            </a:extLst>
          </p:cNvPr>
          <p:cNvSpPr txBox="1"/>
          <p:nvPr userDrawn="1"/>
        </p:nvSpPr>
        <p:spPr>
          <a:xfrm>
            <a:off x="3566828" y="4483895"/>
            <a:ext cx="2839047" cy="528350"/>
          </a:xfrm>
          <a:prstGeom prst="rect">
            <a:avLst/>
          </a:prstGeom>
          <a:noFill/>
        </p:spPr>
        <p:txBody>
          <a:bodyPr wrap="none" rtlCol="0">
            <a:spAutoFit/>
          </a:bodyPr>
          <a:lstStyle/>
          <a:p>
            <a:pPr>
              <a:lnSpc>
                <a:spcPts val="1700"/>
              </a:lnSpc>
            </a:pPr>
            <a:r>
              <a:rPr lang="it-IT" sz="1500" dirty="0">
                <a:solidFill>
                  <a:srgbClr val="304F99"/>
                </a:solidFill>
                <a:effectLst/>
                <a:latin typeface="Verdana" panose="020B0604030504040204" pitchFamily="34" charset="0"/>
              </a:rPr>
              <a:t>The </a:t>
            </a:r>
            <a:r>
              <a:rPr lang="it-IT" sz="1500" dirty="0" err="1">
                <a:solidFill>
                  <a:srgbClr val="304F99"/>
                </a:solidFill>
                <a:effectLst/>
                <a:latin typeface="Verdana" panose="020B0604030504040204" pitchFamily="34" charset="0"/>
              </a:rPr>
              <a:t>EU’s</a:t>
            </a:r>
            <a:r>
              <a:rPr lang="it-IT" sz="1500" dirty="0">
                <a:solidFill>
                  <a:srgbClr val="304F99"/>
                </a:solidFill>
                <a:effectLst/>
                <a:latin typeface="Verdana" panose="020B0604030504040204" pitchFamily="34" charset="0"/>
              </a:rPr>
              <a:t> </a:t>
            </a:r>
            <a:r>
              <a:rPr lang="it-IT" sz="1500" dirty="0" err="1">
                <a:solidFill>
                  <a:srgbClr val="304F99"/>
                </a:solidFill>
                <a:effectLst/>
                <a:latin typeface="Verdana" panose="020B0604030504040204" pitchFamily="34" charset="0"/>
              </a:rPr>
              <a:t>independent</a:t>
            </a:r>
            <a:r>
              <a:rPr lang="it-IT" sz="1500" dirty="0">
                <a:solidFill>
                  <a:srgbClr val="304F99"/>
                </a:solidFill>
                <a:effectLst/>
                <a:latin typeface="Verdana" panose="020B0604030504040204" pitchFamily="34" charset="0"/>
              </a:rPr>
              <a:t> data </a:t>
            </a:r>
          </a:p>
          <a:p>
            <a:pPr>
              <a:lnSpc>
                <a:spcPts val="1700"/>
              </a:lnSpc>
            </a:pPr>
            <a:r>
              <a:rPr lang="it-IT" sz="1500" dirty="0" err="1">
                <a:solidFill>
                  <a:srgbClr val="304F99"/>
                </a:solidFill>
                <a:effectLst/>
                <a:latin typeface="Verdana" panose="020B0604030504040204" pitchFamily="34" charset="0"/>
              </a:rPr>
              <a:t>protection</a:t>
            </a:r>
            <a:r>
              <a:rPr lang="it-IT" sz="1500" dirty="0">
                <a:solidFill>
                  <a:srgbClr val="304F99"/>
                </a:solidFill>
                <a:effectLst/>
                <a:latin typeface="Verdana" panose="020B0604030504040204" pitchFamily="34" charset="0"/>
              </a:rPr>
              <a:t> authority</a:t>
            </a:r>
          </a:p>
        </p:txBody>
      </p:sp>
      <p:sp>
        <p:nvSpPr>
          <p:cNvPr id="9" name="Segnaposto testo 2">
            <a:extLst>
              <a:ext uri="{FF2B5EF4-FFF2-40B4-BE49-F238E27FC236}">
                <a16:creationId xmlns:a16="http://schemas.microsoft.com/office/drawing/2014/main" id="{1B70729E-33E3-9548-8053-A6F2A67991C9}"/>
              </a:ext>
            </a:extLst>
          </p:cNvPr>
          <p:cNvSpPr>
            <a:spLocks noGrp="1"/>
          </p:cNvSpPr>
          <p:nvPr>
            <p:ph type="body" sz="quarter" idx="16" hasCustomPrompt="1"/>
          </p:nvPr>
        </p:nvSpPr>
        <p:spPr>
          <a:xfrm>
            <a:off x="7350101" y="443551"/>
            <a:ext cx="4257320" cy="2034062"/>
          </a:xfrm>
          <a:prstGeom prst="rect">
            <a:avLst/>
          </a:prstGeom>
        </p:spPr>
        <p:txBody>
          <a:bodyPr anchor="b"/>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a:t>
            </a:r>
          </a:p>
        </p:txBody>
      </p:sp>
      <p:sp>
        <p:nvSpPr>
          <p:cNvPr id="2" name="Slide Number Placeholder 1"/>
          <p:cNvSpPr>
            <a:spLocks noGrp="1"/>
          </p:cNvSpPr>
          <p:nvPr>
            <p:ph type="sldNum" sz="quarter" idx="17"/>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139529250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ECTION">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36674E77-AA40-7B43-8834-B394A4227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egnaposto testo 2">
            <a:extLst>
              <a:ext uri="{FF2B5EF4-FFF2-40B4-BE49-F238E27FC236}">
                <a16:creationId xmlns:a16="http://schemas.microsoft.com/office/drawing/2014/main" id="{E2E9105D-8F81-904F-9AA4-97851C09A52C}"/>
              </a:ext>
            </a:extLst>
          </p:cNvPr>
          <p:cNvSpPr>
            <a:spLocks noGrp="1"/>
          </p:cNvSpPr>
          <p:nvPr>
            <p:ph type="body" sz="quarter" idx="16" hasCustomPrompt="1"/>
          </p:nvPr>
        </p:nvSpPr>
        <p:spPr>
          <a:xfrm>
            <a:off x="2068416" y="2620369"/>
            <a:ext cx="5007947" cy="2702258"/>
          </a:xfrm>
          <a:prstGeom prst="rect">
            <a:avLst/>
          </a:prstGeom>
        </p:spPr>
        <p:txBody>
          <a:bodyPr anchor="t"/>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 SECTION</a:t>
            </a:r>
          </a:p>
        </p:txBody>
      </p:sp>
      <p:sp>
        <p:nvSpPr>
          <p:cNvPr id="2" name="Slide Number Placeholder 1"/>
          <p:cNvSpPr>
            <a:spLocks noGrp="1"/>
          </p:cNvSpPr>
          <p:nvPr>
            <p:ph type="sldNum" sz="quarter" idx="17"/>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1997079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ITLE+TEXT">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72E48ACF-F9D0-D940-B3D5-2BAA3D08A55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Segnaposto testo 10">
            <a:extLst>
              <a:ext uri="{FF2B5EF4-FFF2-40B4-BE49-F238E27FC236}">
                <a16:creationId xmlns:a16="http://schemas.microsoft.com/office/drawing/2014/main" id="{B761C943-2271-2C40-9337-163BE4604C5A}"/>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9" name="Ellipse 8"/>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8"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10" name="Titolo 1">
            <a:extLst>
              <a:ext uri="{FF2B5EF4-FFF2-40B4-BE49-F238E27FC236}">
                <a16:creationId xmlns:a16="http://schemas.microsoft.com/office/drawing/2014/main" id="{F1024DB7-73CE-6E41-A58C-9A0D2F7C0002}"/>
              </a:ext>
            </a:extLst>
          </p:cNvPr>
          <p:cNvSpPr>
            <a:spLocks noGrp="1"/>
          </p:cNvSpPr>
          <p:nvPr>
            <p:ph type="title" hasCustomPrompt="1"/>
          </p:nvPr>
        </p:nvSpPr>
        <p:spPr>
          <a:xfrm>
            <a:off x="1710021" y="800787"/>
            <a:ext cx="8706972" cy="653372"/>
          </a:xfrm>
          <a:prstGeom prst="rect">
            <a:avLst/>
          </a:prstGeom>
        </p:spPr>
        <p:txBody>
          <a:bodyPr/>
          <a:lstStyle>
            <a:lvl1pPr>
              <a:lnSpc>
                <a:spcPts val="3660"/>
              </a:lnSpc>
              <a:defRPr sz="2800">
                <a:solidFill>
                  <a:schemeClr val="accent1"/>
                </a:solidFill>
              </a:defRPr>
            </a:lvl1pPr>
          </a:lstStyle>
          <a:p>
            <a:r>
              <a:rPr lang="it-IT" dirty="0"/>
              <a:t>TITLE</a:t>
            </a:r>
          </a:p>
        </p:txBody>
      </p:sp>
      <p:sp>
        <p:nvSpPr>
          <p:cNvPr id="2" name="Slide Number Placeholder 1"/>
          <p:cNvSpPr>
            <a:spLocks noGrp="1"/>
          </p:cNvSpPr>
          <p:nvPr>
            <p:ph type="sldNum" sz="quarter" idx="12"/>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38061644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2" pos="3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87BEADD-CFEC-4A49-BBAE-4A0B2344D66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Segnaposto testo 10">
            <a:extLst>
              <a:ext uri="{FF2B5EF4-FFF2-40B4-BE49-F238E27FC236}">
                <a16:creationId xmlns:a16="http://schemas.microsoft.com/office/drawing/2014/main" id="{4E8A0B09-851E-C041-955C-DB793A519295}"/>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2" name="Ellipse 1"/>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7"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3" name="Slide Number Placeholder 2"/>
          <p:cNvSpPr>
            <a:spLocks noGrp="1"/>
          </p:cNvSpPr>
          <p:nvPr>
            <p:ph type="sldNum" sz="quarter" idx="12"/>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31750489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49ADDC9-C0D6-9347-9AB6-D87F7E1E8AC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Segnaposto testo 10">
            <a:extLst>
              <a:ext uri="{FF2B5EF4-FFF2-40B4-BE49-F238E27FC236}">
                <a16:creationId xmlns:a16="http://schemas.microsoft.com/office/drawing/2014/main" id="{D7910171-C96A-EA42-BFAE-F1605D249939}"/>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10" name="Segnaposto immagine 13">
            <a:extLst>
              <a:ext uri="{FF2B5EF4-FFF2-40B4-BE49-F238E27FC236}">
                <a16:creationId xmlns:a16="http://schemas.microsoft.com/office/drawing/2014/main" id="{4687D212-57A7-3140-8E5B-1D21E52C3C4B}"/>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vl1pPr>
          </a:lstStyle>
          <a:p>
            <a:r>
              <a:rPr lang="it-IT" dirty="0"/>
              <a:t>IMAGE</a:t>
            </a:r>
          </a:p>
        </p:txBody>
      </p:sp>
      <p:sp>
        <p:nvSpPr>
          <p:cNvPr id="9" name="Ellipse 8"/>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12"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2" name="Slide Number Placeholder 1"/>
          <p:cNvSpPr>
            <a:spLocks noGrp="1"/>
          </p:cNvSpPr>
          <p:nvPr>
            <p:ph type="sldNum" sz="quarter" idx="12"/>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5993680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F49ADDC9-C0D6-9347-9AB6-D87F7E1E8AC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Segnaposto testo 10">
            <a:extLst>
              <a:ext uri="{FF2B5EF4-FFF2-40B4-BE49-F238E27FC236}">
                <a16:creationId xmlns:a16="http://schemas.microsoft.com/office/drawing/2014/main" id="{D7910171-C96A-EA42-BFAE-F1605D249939}"/>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18" name="Segnaposto immagine 13">
            <a:extLst>
              <a:ext uri="{FF2B5EF4-FFF2-40B4-BE49-F238E27FC236}">
                <a16:creationId xmlns:a16="http://schemas.microsoft.com/office/drawing/2014/main" id="{6F3A05DD-E310-954E-BF3D-5D5FEF9D2069}"/>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vl1pPr>
          </a:lstStyle>
          <a:p>
            <a:r>
              <a:rPr lang="it-IT" dirty="0"/>
              <a:t>IMAGE</a:t>
            </a:r>
          </a:p>
        </p:txBody>
      </p:sp>
      <p:sp>
        <p:nvSpPr>
          <p:cNvPr id="6" name="Ellipse 5"/>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10"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11" name="Titolo 1">
            <a:extLst>
              <a:ext uri="{FF2B5EF4-FFF2-40B4-BE49-F238E27FC236}">
                <a16:creationId xmlns:a16="http://schemas.microsoft.com/office/drawing/2014/main" id="{F1024DB7-73CE-6E41-A58C-9A0D2F7C0002}"/>
              </a:ext>
            </a:extLst>
          </p:cNvPr>
          <p:cNvSpPr>
            <a:spLocks noGrp="1"/>
          </p:cNvSpPr>
          <p:nvPr>
            <p:ph type="title" hasCustomPrompt="1"/>
          </p:nvPr>
        </p:nvSpPr>
        <p:spPr>
          <a:xfrm>
            <a:off x="1710021" y="800787"/>
            <a:ext cx="8706972" cy="653372"/>
          </a:xfrm>
          <a:prstGeom prst="rect">
            <a:avLst/>
          </a:prstGeom>
        </p:spPr>
        <p:txBody>
          <a:bodyPr/>
          <a:lstStyle>
            <a:lvl1pPr>
              <a:lnSpc>
                <a:spcPts val="3660"/>
              </a:lnSpc>
              <a:defRPr sz="2800">
                <a:solidFill>
                  <a:schemeClr val="accent1"/>
                </a:solidFill>
              </a:defRPr>
            </a:lvl1pPr>
          </a:lstStyle>
          <a:p>
            <a:r>
              <a:rPr lang="it-IT" dirty="0"/>
              <a:t>TITLE</a:t>
            </a:r>
          </a:p>
        </p:txBody>
      </p:sp>
      <p:sp>
        <p:nvSpPr>
          <p:cNvPr id="2" name="Slide Number Placeholder 1"/>
          <p:cNvSpPr>
            <a:spLocks noGrp="1"/>
          </p:cNvSpPr>
          <p:nvPr>
            <p:ph type="sldNum" sz="quarter" idx="12"/>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14481115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TEXT+DIAGRAM">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1B5499C-402E-A548-BF27-626C892884B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itolo 1">
            <a:extLst>
              <a:ext uri="{FF2B5EF4-FFF2-40B4-BE49-F238E27FC236}">
                <a16:creationId xmlns:a16="http://schemas.microsoft.com/office/drawing/2014/main" id="{F1024DB7-73CE-6E41-A58C-9A0D2F7C0002}"/>
              </a:ext>
            </a:extLst>
          </p:cNvPr>
          <p:cNvSpPr>
            <a:spLocks noGrp="1"/>
          </p:cNvSpPr>
          <p:nvPr>
            <p:ph type="title" hasCustomPrompt="1"/>
          </p:nvPr>
        </p:nvSpPr>
        <p:spPr>
          <a:xfrm>
            <a:off x="1710021" y="800787"/>
            <a:ext cx="8706972" cy="653372"/>
          </a:xfrm>
          <a:prstGeom prst="rect">
            <a:avLst/>
          </a:prstGeom>
        </p:spPr>
        <p:txBody>
          <a:bodyPr/>
          <a:lstStyle>
            <a:lvl1pPr>
              <a:lnSpc>
                <a:spcPts val="3660"/>
              </a:lnSpc>
              <a:defRPr sz="2800">
                <a:solidFill>
                  <a:schemeClr val="accent1"/>
                </a:solidFill>
              </a:defRPr>
            </a:lvl1pPr>
          </a:lstStyle>
          <a:p>
            <a:r>
              <a:rPr lang="it-IT" dirty="0"/>
              <a:t>TITLE</a:t>
            </a:r>
          </a:p>
        </p:txBody>
      </p:sp>
      <p:sp>
        <p:nvSpPr>
          <p:cNvPr id="13" name="Segnaposto testo 10">
            <a:extLst>
              <a:ext uri="{FF2B5EF4-FFF2-40B4-BE49-F238E27FC236}">
                <a16:creationId xmlns:a16="http://schemas.microsoft.com/office/drawing/2014/main" id="{EDEED5F4-A769-254B-BCBB-328B4DF809B8}"/>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16" name="Segnaposto grafico 15">
            <a:extLst>
              <a:ext uri="{FF2B5EF4-FFF2-40B4-BE49-F238E27FC236}">
                <a16:creationId xmlns:a16="http://schemas.microsoft.com/office/drawing/2014/main" id="{67271D05-E1E1-824E-8BF4-21B3384BF7A6}"/>
              </a:ext>
            </a:extLst>
          </p:cNvPr>
          <p:cNvSpPr>
            <a:spLocks noGrp="1"/>
          </p:cNvSpPr>
          <p:nvPr>
            <p:ph type="chart" sz="quarter" idx="12"/>
          </p:nvPr>
        </p:nvSpPr>
        <p:spPr>
          <a:xfrm>
            <a:off x="5495369" y="2286000"/>
            <a:ext cx="4921624" cy="3283441"/>
          </a:xfrm>
          <a:prstGeom prst="rect">
            <a:avLst/>
          </a:prstGeom>
        </p:spPr>
        <p:txBody>
          <a:bodyPr/>
          <a:lstStyle>
            <a:lvl1pPr>
              <a:buNone/>
              <a:defRPr sz="1600"/>
            </a:lvl1pPr>
          </a:lstStyle>
          <a:p>
            <a:r>
              <a:rPr lang="fr-FR" smtClean="0"/>
              <a:t>Cliquez sur l'icône pour ajouter un graphique</a:t>
            </a:r>
            <a:endParaRPr lang="it-IT" dirty="0"/>
          </a:p>
        </p:txBody>
      </p:sp>
      <p:sp>
        <p:nvSpPr>
          <p:cNvPr id="7" name="Ellipse 6"/>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14"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2" name="Slide Number Placeholder 1"/>
          <p:cNvSpPr>
            <a:spLocks noGrp="1"/>
          </p:cNvSpPr>
          <p:nvPr>
            <p:ph type="sldNum" sz="quarter" idx="13"/>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41616088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TEXT+DIAGRAM">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1B5499C-402E-A548-BF27-626C892884B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Segnaposto testo 10">
            <a:extLst>
              <a:ext uri="{FF2B5EF4-FFF2-40B4-BE49-F238E27FC236}">
                <a16:creationId xmlns:a16="http://schemas.microsoft.com/office/drawing/2014/main" id="{EDEED5F4-A769-254B-BCBB-328B4DF809B8}"/>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3" name="Immagine 2">
            <a:extLst>
              <a:ext uri="{FF2B5EF4-FFF2-40B4-BE49-F238E27FC236}">
                <a16:creationId xmlns:a16="http://schemas.microsoft.com/office/drawing/2014/main" id="{D1DA6E6A-C541-224B-8D7A-11A8EF990EB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94362" y="2271485"/>
            <a:ext cx="4988442" cy="3323772"/>
          </a:xfrm>
          <a:prstGeom prst="rect">
            <a:avLst/>
          </a:prstGeom>
        </p:spPr>
      </p:pic>
      <p:sp>
        <p:nvSpPr>
          <p:cNvPr id="16" name="Segnaposto grafico 15">
            <a:extLst>
              <a:ext uri="{FF2B5EF4-FFF2-40B4-BE49-F238E27FC236}">
                <a16:creationId xmlns:a16="http://schemas.microsoft.com/office/drawing/2014/main" id="{67271D05-E1E1-824E-8BF4-21B3384BF7A6}"/>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fr-FR" smtClean="0"/>
              <a:t>Cliquez sur l'icône pour ajouter un graphique</a:t>
            </a:r>
            <a:endParaRPr lang="it-IT" dirty="0"/>
          </a:p>
        </p:txBody>
      </p:sp>
      <p:sp>
        <p:nvSpPr>
          <p:cNvPr id="8" name="Ellipse 7"/>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14"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4"/>
          <a:stretch>
            <a:fillRect/>
          </a:stretch>
        </p:blipFill>
        <p:spPr>
          <a:xfrm>
            <a:off x="410920" y="356753"/>
            <a:ext cx="1088696" cy="919029"/>
          </a:xfrm>
          <a:prstGeom prst="rect">
            <a:avLst/>
          </a:prstGeom>
        </p:spPr>
      </p:pic>
      <p:sp>
        <p:nvSpPr>
          <p:cNvPr id="15" name="Titolo 1">
            <a:extLst>
              <a:ext uri="{FF2B5EF4-FFF2-40B4-BE49-F238E27FC236}">
                <a16:creationId xmlns:a16="http://schemas.microsoft.com/office/drawing/2014/main" id="{F1024DB7-73CE-6E41-A58C-9A0D2F7C0002}"/>
              </a:ext>
            </a:extLst>
          </p:cNvPr>
          <p:cNvSpPr>
            <a:spLocks noGrp="1"/>
          </p:cNvSpPr>
          <p:nvPr>
            <p:ph type="title" hasCustomPrompt="1"/>
          </p:nvPr>
        </p:nvSpPr>
        <p:spPr>
          <a:xfrm>
            <a:off x="1710021" y="800787"/>
            <a:ext cx="8706972" cy="653372"/>
          </a:xfrm>
          <a:prstGeom prst="rect">
            <a:avLst/>
          </a:prstGeom>
        </p:spPr>
        <p:txBody>
          <a:bodyPr/>
          <a:lstStyle>
            <a:lvl1pPr>
              <a:lnSpc>
                <a:spcPts val="3660"/>
              </a:lnSpc>
              <a:defRPr sz="2800">
                <a:solidFill>
                  <a:schemeClr val="accent1"/>
                </a:solidFill>
              </a:defRPr>
            </a:lvl1pPr>
          </a:lstStyle>
          <a:p>
            <a:r>
              <a:rPr lang="it-IT" dirty="0"/>
              <a:t>TITLE</a:t>
            </a:r>
          </a:p>
        </p:txBody>
      </p:sp>
      <p:sp>
        <p:nvSpPr>
          <p:cNvPr id="2" name="Slide Number Placeholder 1"/>
          <p:cNvSpPr>
            <a:spLocks noGrp="1"/>
          </p:cNvSpPr>
          <p:nvPr>
            <p:ph type="sldNum" sz="quarter" idx="13"/>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12346657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DF7BBE4-D042-6C44-94E6-90172D8E072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Segnaposto testo 2">
            <a:extLst>
              <a:ext uri="{FF2B5EF4-FFF2-40B4-BE49-F238E27FC236}">
                <a16:creationId xmlns:a16="http://schemas.microsoft.com/office/drawing/2014/main" id="{022BF269-686C-D849-A077-2AF372C25828}"/>
              </a:ext>
            </a:extLst>
          </p:cNvPr>
          <p:cNvSpPr>
            <a:spLocks noGrp="1"/>
          </p:cNvSpPr>
          <p:nvPr>
            <p:ph type="body" sz="quarter" idx="16" hasCustomPrompt="1"/>
          </p:nvPr>
        </p:nvSpPr>
        <p:spPr>
          <a:xfrm>
            <a:off x="2068416" y="2620369"/>
            <a:ext cx="5007947" cy="2702258"/>
          </a:xfrm>
          <a:prstGeom prst="rect">
            <a:avLst/>
          </a:prstGeom>
        </p:spPr>
        <p:txBody>
          <a:bodyPr anchor="t"/>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 SECTION</a:t>
            </a:r>
          </a:p>
        </p:txBody>
      </p:sp>
    </p:spTree>
    <p:extLst>
      <p:ext uri="{BB962C8B-B14F-4D97-AF65-F5344CB8AC3E}">
        <p14:creationId xmlns:p14="http://schemas.microsoft.com/office/powerpoint/2010/main" val="1546032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D60A484-C716-9A4A-8880-2139D4C50DB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3"/>
          <a:stretch>
            <a:fillRect/>
          </a:stretch>
        </p:blipFill>
        <p:spPr>
          <a:xfrm>
            <a:off x="410920" y="356753"/>
            <a:ext cx="1088696" cy="919029"/>
          </a:xfrm>
          <a:prstGeom prst="rect">
            <a:avLst/>
          </a:prstGeom>
        </p:spPr>
      </p:pic>
      <p:sp>
        <p:nvSpPr>
          <p:cNvPr id="11" name="Segnaposto testo 10">
            <a:extLst>
              <a:ext uri="{FF2B5EF4-FFF2-40B4-BE49-F238E27FC236}">
                <a16:creationId xmlns:a16="http://schemas.microsoft.com/office/drawing/2014/main" id="{F61AF024-B5D4-C04D-B62F-21350398F574}"/>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sp>
        <p:nvSpPr>
          <p:cNvPr id="12" name="Segnaposto grafico 15">
            <a:extLst>
              <a:ext uri="{FF2B5EF4-FFF2-40B4-BE49-F238E27FC236}">
                <a16:creationId xmlns:a16="http://schemas.microsoft.com/office/drawing/2014/main" id="{AB1CB400-B81D-BE49-A4DB-1B2F4B6CC120}"/>
              </a:ext>
            </a:extLst>
          </p:cNvPr>
          <p:cNvSpPr>
            <a:spLocks noGrp="1"/>
          </p:cNvSpPr>
          <p:nvPr>
            <p:ph type="chart" sz="quarter" idx="12"/>
          </p:nvPr>
        </p:nvSpPr>
        <p:spPr>
          <a:xfrm>
            <a:off x="5495369" y="2286000"/>
            <a:ext cx="4921624" cy="3283441"/>
          </a:xfrm>
          <a:prstGeom prst="rect">
            <a:avLst/>
          </a:prstGeom>
        </p:spPr>
        <p:txBody>
          <a:bodyPr/>
          <a:lstStyle>
            <a:lvl1pPr>
              <a:buNone/>
              <a:defRPr sz="1600"/>
            </a:lvl1pPr>
          </a:lstStyle>
          <a:p>
            <a:r>
              <a:rPr lang="fr-FR" smtClean="0"/>
              <a:t>Cliquez sur l'icône pour ajouter un graphique</a:t>
            </a:r>
            <a:endParaRPr lang="it-IT" dirty="0"/>
          </a:p>
        </p:txBody>
      </p:sp>
      <p:sp>
        <p:nvSpPr>
          <p:cNvPr id="7" name="Ellipse 6"/>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sp>
        <p:nvSpPr>
          <p:cNvPr id="13" name="Titolo 1">
            <a:extLst>
              <a:ext uri="{FF2B5EF4-FFF2-40B4-BE49-F238E27FC236}">
                <a16:creationId xmlns:a16="http://schemas.microsoft.com/office/drawing/2014/main" id="{F1024DB7-73CE-6E41-A58C-9A0D2F7C0002}"/>
              </a:ext>
            </a:extLst>
          </p:cNvPr>
          <p:cNvSpPr>
            <a:spLocks noGrp="1"/>
          </p:cNvSpPr>
          <p:nvPr>
            <p:ph type="title" hasCustomPrompt="1"/>
          </p:nvPr>
        </p:nvSpPr>
        <p:spPr>
          <a:xfrm>
            <a:off x="1710021" y="800787"/>
            <a:ext cx="8706972" cy="653372"/>
          </a:xfrm>
          <a:prstGeom prst="rect">
            <a:avLst/>
          </a:prstGeom>
        </p:spPr>
        <p:txBody>
          <a:bodyPr/>
          <a:lstStyle>
            <a:lvl1pPr>
              <a:lnSpc>
                <a:spcPts val="3660"/>
              </a:lnSpc>
              <a:defRPr sz="2800">
                <a:solidFill>
                  <a:schemeClr val="accent1"/>
                </a:solidFill>
              </a:defRPr>
            </a:lvl1pPr>
          </a:lstStyle>
          <a:p>
            <a:r>
              <a:rPr lang="it-IT" dirty="0"/>
              <a:t>TITLE</a:t>
            </a:r>
          </a:p>
        </p:txBody>
      </p:sp>
      <p:sp>
        <p:nvSpPr>
          <p:cNvPr id="2" name="Slide Number Placeholder 1"/>
          <p:cNvSpPr>
            <a:spLocks noGrp="1"/>
          </p:cNvSpPr>
          <p:nvPr>
            <p:ph type="sldNum" sz="quarter" idx="13"/>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7633539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D60A484-C716-9A4A-8880-2139D4C50DB4}"/>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Segnaposto testo 10">
            <a:extLst>
              <a:ext uri="{FF2B5EF4-FFF2-40B4-BE49-F238E27FC236}">
                <a16:creationId xmlns:a16="http://schemas.microsoft.com/office/drawing/2014/main" id="{7CD40E37-9321-8D41-8D7F-3EE854BE9ECE}"/>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7" name="Immagine 6">
            <a:extLst>
              <a:ext uri="{FF2B5EF4-FFF2-40B4-BE49-F238E27FC236}">
                <a16:creationId xmlns:a16="http://schemas.microsoft.com/office/drawing/2014/main" id="{3E4F5C3B-FC83-F346-9A0D-4BE3FF25AC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494362" y="2271485"/>
            <a:ext cx="4988442" cy="3323772"/>
          </a:xfrm>
          <a:prstGeom prst="rect">
            <a:avLst/>
          </a:prstGeom>
        </p:spPr>
      </p:pic>
      <p:sp>
        <p:nvSpPr>
          <p:cNvPr id="10" name="Segnaposto grafico 15">
            <a:extLst>
              <a:ext uri="{FF2B5EF4-FFF2-40B4-BE49-F238E27FC236}">
                <a16:creationId xmlns:a16="http://schemas.microsoft.com/office/drawing/2014/main" id="{9316CDA9-185E-D44F-A8DE-1B4B946FDE88}"/>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fr-FR" smtClean="0"/>
              <a:t>Cliquez sur l'icône pour ajouter un graphique</a:t>
            </a:r>
            <a:endParaRPr lang="it-IT" dirty="0"/>
          </a:p>
        </p:txBody>
      </p:sp>
      <p:sp>
        <p:nvSpPr>
          <p:cNvPr id="11" name="Ellipse 10"/>
          <p:cNvSpPr/>
          <p:nvPr userDrawn="1"/>
        </p:nvSpPr>
        <p:spPr>
          <a:xfrm>
            <a:off x="11167872" y="6053328"/>
            <a:ext cx="710028" cy="7100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solidFill>
            </a:endParaRPr>
          </a:p>
        </p:txBody>
      </p:sp>
      <p:pic>
        <p:nvPicPr>
          <p:cNvPr id="13" name="Immagine 8">
            <a:extLst>
              <a:ext uri="{FF2B5EF4-FFF2-40B4-BE49-F238E27FC236}">
                <a16:creationId xmlns:a16="http://schemas.microsoft.com/office/drawing/2014/main" id="{F8CB0FE6-2403-3940-844B-CC3E76F188C4}"/>
              </a:ext>
            </a:extLst>
          </p:cNvPr>
          <p:cNvPicPr>
            <a:picLocks noChangeAspect="1"/>
          </p:cNvPicPr>
          <p:nvPr userDrawn="1"/>
        </p:nvPicPr>
        <p:blipFill>
          <a:blip r:embed="rId4"/>
          <a:stretch>
            <a:fillRect/>
          </a:stretch>
        </p:blipFill>
        <p:spPr>
          <a:xfrm>
            <a:off x="410920" y="356753"/>
            <a:ext cx="1088696" cy="919029"/>
          </a:xfrm>
          <a:prstGeom prst="rect">
            <a:avLst/>
          </a:prstGeom>
        </p:spPr>
      </p:pic>
      <p:sp>
        <p:nvSpPr>
          <p:cNvPr id="2" name="Slide Number Placeholder 1"/>
          <p:cNvSpPr>
            <a:spLocks noGrp="1"/>
          </p:cNvSpPr>
          <p:nvPr>
            <p:ph type="sldNum" sz="quarter" idx="13"/>
          </p:nvPr>
        </p:nvSpPr>
        <p:spPr/>
        <p:txBody>
          <a:body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4115291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COVER">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FA2CDC-3021-364B-B0A5-C1538431A792}"/>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id="{95ED1D8F-A803-8947-A32A-36A299C9345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3" y="441981"/>
            <a:ext cx="2019299" cy="1698046"/>
          </a:xfrm>
          <a:prstGeom prst="rect">
            <a:avLst/>
          </a:prstGeom>
        </p:spPr>
      </p:pic>
      <p:sp>
        <p:nvSpPr>
          <p:cNvPr id="5" name="CasellaDiTesto 4">
            <a:extLst>
              <a:ext uri="{FF2B5EF4-FFF2-40B4-BE49-F238E27FC236}">
                <a16:creationId xmlns:a16="http://schemas.microsoft.com/office/drawing/2014/main" id="{1562B524-603D-304F-A108-1B723D3506C7}"/>
              </a:ext>
            </a:extLst>
          </p:cNvPr>
          <p:cNvSpPr txBox="1"/>
          <p:nvPr userDrawn="1"/>
        </p:nvSpPr>
        <p:spPr>
          <a:xfrm>
            <a:off x="9663954" y="494851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a:solidFill>
                  <a:schemeClr val="accent1"/>
                </a:solidFill>
                <a:effectLst/>
                <a:latin typeface="Verdana" panose="020B0604030504040204" pitchFamily="34" charset="0"/>
                <a:ea typeface="Verdana" panose="020B0604030504040204" pitchFamily="34" charset="0"/>
                <a:cs typeface="Verdana" panose="020B0604030504040204" pitchFamily="34" charset="0"/>
              </a:rPr>
              <a:t>@</a:t>
            </a:r>
            <a:r>
              <a:rPr lang="it-IT" sz="1200" kern="1200" smtClean="0">
                <a:solidFill>
                  <a:schemeClr val="accent1"/>
                </a:solidFill>
                <a:effectLst/>
                <a:latin typeface="Verdana" panose="020B0604030504040204" pitchFamily="34" charset="0"/>
                <a:ea typeface="Verdana" panose="020B0604030504040204" pitchFamily="34" charset="0"/>
                <a:cs typeface="Verdana" panose="020B0604030504040204" pitchFamily="34" charset="0"/>
              </a:rPr>
              <a:t>EU_EDPS</a:t>
            </a:r>
            <a:endParaRPr lang="it-IT" sz="1200"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0" name="CasellaDiTesto 19">
            <a:extLst>
              <a:ext uri="{FF2B5EF4-FFF2-40B4-BE49-F238E27FC236}">
                <a16:creationId xmlns:a16="http://schemas.microsoft.com/office/drawing/2014/main" id="{1B54FB67-F98B-9747-BBD8-C0129E95F46C}"/>
              </a:ext>
            </a:extLst>
          </p:cNvPr>
          <p:cNvSpPr txBox="1"/>
          <p:nvPr userDrawn="1"/>
        </p:nvSpPr>
        <p:spPr>
          <a:xfrm>
            <a:off x="9663954" y="5454770"/>
            <a:ext cx="1877437" cy="461665"/>
          </a:xfrm>
          <a:prstGeom prst="rect">
            <a:avLst/>
          </a:prstGeom>
          <a:noFill/>
        </p:spPr>
        <p:txBody>
          <a:bodyPr wrap="none" rtlCol="0">
            <a:spAutoFit/>
          </a:bodyPr>
          <a:lstStyle/>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1"/>
                </a:solidFill>
                <a:effectLst/>
                <a:latin typeface="Verdana" panose="020B0604030504040204" pitchFamily="34" charset="0"/>
                <a:ea typeface="Verdana" panose="020B0604030504040204" pitchFamily="34" charset="0"/>
                <a:cs typeface="Verdana" panose="020B0604030504040204" pitchFamily="34" charset="0"/>
              </a:rPr>
              <a:t>European</a:t>
            </a:r>
            <a:r>
              <a:rPr lang="it-IT" sz="1200"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 Data </a:t>
            </a:r>
          </a:p>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1"/>
                </a:solidFill>
                <a:effectLst/>
                <a:latin typeface="Verdana" panose="020B0604030504040204" pitchFamily="34" charset="0"/>
                <a:ea typeface="Verdana" panose="020B0604030504040204" pitchFamily="34" charset="0"/>
                <a:cs typeface="Verdana" panose="020B0604030504040204" pitchFamily="34" charset="0"/>
              </a:rPr>
              <a:t>Protection</a:t>
            </a:r>
            <a:r>
              <a:rPr lang="it-IT" sz="1200"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 </a:t>
            </a:r>
            <a:r>
              <a:rPr lang="it-IT" sz="1200" kern="1200" dirty="0" err="1">
                <a:solidFill>
                  <a:schemeClr val="accent1"/>
                </a:solidFill>
                <a:effectLst/>
                <a:latin typeface="Verdana" panose="020B0604030504040204" pitchFamily="34" charset="0"/>
                <a:ea typeface="Verdana" panose="020B0604030504040204" pitchFamily="34" charset="0"/>
                <a:cs typeface="Verdana" panose="020B0604030504040204" pitchFamily="34" charset="0"/>
              </a:rPr>
              <a:t>Supervison</a:t>
            </a:r>
            <a:endParaRPr lang="it-IT" sz="1200"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1" name="CasellaDiTesto 20">
            <a:extLst>
              <a:ext uri="{FF2B5EF4-FFF2-40B4-BE49-F238E27FC236}">
                <a16:creationId xmlns:a16="http://schemas.microsoft.com/office/drawing/2014/main" id="{F2B73A1A-D7F9-D04C-B4EC-06893D011DD3}"/>
              </a:ext>
            </a:extLst>
          </p:cNvPr>
          <p:cNvSpPr txBox="1"/>
          <p:nvPr userDrawn="1"/>
        </p:nvSpPr>
        <p:spPr>
          <a:xfrm>
            <a:off x="9663954" y="6101970"/>
            <a:ext cx="599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1"/>
                </a:solidFill>
                <a:effectLst/>
                <a:latin typeface="Verdana" panose="020B0604030504040204" pitchFamily="34" charset="0"/>
                <a:ea typeface="Verdana" panose="020B0604030504040204" pitchFamily="34" charset="0"/>
                <a:cs typeface="Verdana" panose="020B0604030504040204" pitchFamily="34" charset="0"/>
              </a:rPr>
              <a:t>EDPS</a:t>
            </a:r>
          </a:p>
        </p:txBody>
      </p:sp>
      <p:sp>
        <p:nvSpPr>
          <p:cNvPr id="22" name="CasellaDiTesto 21">
            <a:extLst>
              <a:ext uri="{FF2B5EF4-FFF2-40B4-BE49-F238E27FC236}">
                <a16:creationId xmlns:a16="http://schemas.microsoft.com/office/drawing/2014/main" id="{842FB81D-2E23-D347-8226-D6BB2C7B0997}"/>
              </a:ext>
            </a:extLst>
          </p:cNvPr>
          <p:cNvSpPr txBox="1"/>
          <p:nvPr userDrawn="1"/>
        </p:nvSpPr>
        <p:spPr>
          <a:xfrm>
            <a:off x="4588805" y="3686037"/>
            <a:ext cx="2839047" cy="528350"/>
          </a:xfrm>
          <a:prstGeom prst="rect">
            <a:avLst/>
          </a:prstGeom>
          <a:noFill/>
        </p:spPr>
        <p:txBody>
          <a:bodyPr wrap="none" rtlCol="0">
            <a:spAutoFit/>
          </a:bodyPr>
          <a:lstStyle/>
          <a:p>
            <a:pPr>
              <a:lnSpc>
                <a:spcPts val="1700"/>
              </a:lnSpc>
            </a:pPr>
            <a:r>
              <a:rPr lang="it-IT" sz="1500" dirty="0">
                <a:solidFill>
                  <a:srgbClr val="304F99"/>
                </a:solidFill>
                <a:effectLst/>
                <a:latin typeface="Verdana" panose="020B0604030504040204" pitchFamily="34" charset="0"/>
              </a:rPr>
              <a:t>The </a:t>
            </a:r>
            <a:r>
              <a:rPr lang="it-IT" sz="1500" dirty="0" err="1">
                <a:solidFill>
                  <a:srgbClr val="304F99"/>
                </a:solidFill>
                <a:effectLst/>
                <a:latin typeface="Verdana" panose="020B0604030504040204" pitchFamily="34" charset="0"/>
              </a:rPr>
              <a:t>EU’s</a:t>
            </a:r>
            <a:r>
              <a:rPr lang="it-IT" sz="1500" dirty="0">
                <a:solidFill>
                  <a:srgbClr val="304F99"/>
                </a:solidFill>
                <a:effectLst/>
                <a:latin typeface="Verdana" panose="020B0604030504040204" pitchFamily="34" charset="0"/>
              </a:rPr>
              <a:t> </a:t>
            </a:r>
            <a:r>
              <a:rPr lang="it-IT" sz="1500" dirty="0" err="1">
                <a:solidFill>
                  <a:srgbClr val="304F99"/>
                </a:solidFill>
                <a:effectLst/>
                <a:latin typeface="Verdana" panose="020B0604030504040204" pitchFamily="34" charset="0"/>
              </a:rPr>
              <a:t>independent</a:t>
            </a:r>
            <a:r>
              <a:rPr lang="it-IT" sz="1500" dirty="0">
                <a:solidFill>
                  <a:srgbClr val="304F99"/>
                </a:solidFill>
                <a:effectLst/>
                <a:latin typeface="Verdana" panose="020B0604030504040204" pitchFamily="34" charset="0"/>
              </a:rPr>
              <a:t> data </a:t>
            </a:r>
          </a:p>
          <a:p>
            <a:pPr>
              <a:lnSpc>
                <a:spcPts val="1700"/>
              </a:lnSpc>
            </a:pPr>
            <a:r>
              <a:rPr lang="it-IT" sz="1500" dirty="0" err="1">
                <a:solidFill>
                  <a:srgbClr val="304F99"/>
                </a:solidFill>
                <a:effectLst/>
                <a:latin typeface="Verdana" panose="020B0604030504040204" pitchFamily="34" charset="0"/>
              </a:rPr>
              <a:t>protection</a:t>
            </a:r>
            <a:r>
              <a:rPr lang="it-IT" sz="1500" dirty="0">
                <a:solidFill>
                  <a:srgbClr val="304F99"/>
                </a:solidFill>
                <a:effectLst/>
                <a:latin typeface="Verdana" panose="020B0604030504040204" pitchFamily="34" charset="0"/>
              </a:rPr>
              <a:t> authority</a:t>
            </a:r>
          </a:p>
        </p:txBody>
      </p:sp>
      <p:sp>
        <p:nvSpPr>
          <p:cNvPr id="24" name="CasellaDiTesto 23">
            <a:extLst>
              <a:ext uri="{FF2B5EF4-FFF2-40B4-BE49-F238E27FC236}">
                <a16:creationId xmlns:a16="http://schemas.microsoft.com/office/drawing/2014/main" id="{C247070E-DD19-E14F-8E6E-71559B0750EA}"/>
              </a:ext>
            </a:extLst>
          </p:cNvPr>
          <p:cNvSpPr txBox="1"/>
          <p:nvPr userDrawn="1"/>
        </p:nvSpPr>
        <p:spPr>
          <a:xfrm>
            <a:off x="4580965" y="2277037"/>
            <a:ext cx="2266967" cy="1374735"/>
          </a:xfrm>
          <a:prstGeom prst="rect">
            <a:avLst/>
          </a:prstGeom>
          <a:noFill/>
        </p:spPr>
        <p:txBody>
          <a:bodyPr wrap="none" rtlCol="0">
            <a:spAutoFit/>
          </a:bodyPr>
          <a:lstStyle/>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1"/>
                </a:solidFill>
                <a:latin typeface="Verdana" panose="020B0604030504040204" pitchFamily="34" charset="0"/>
                <a:ea typeface="Verdana" panose="020B0604030504040204" pitchFamily="34" charset="0"/>
                <a:cs typeface="Verdana" panose="020B0604030504040204" pitchFamily="34" charset="0"/>
              </a:rPr>
              <a:t>SUPERVISOR</a:t>
            </a:r>
          </a:p>
        </p:txBody>
      </p:sp>
    </p:spTree>
    <p:extLst>
      <p:ext uri="{BB962C8B-B14F-4D97-AF65-F5344CB8AC3E}">
        <p14:creationId xmlns:p14="http://schemas.microsoft.com/office/powerpoint/2010/main" val="212404806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C37924B-E3EA-ED48-9787-BC3C204767D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68E765F9-2241-7249-99BF-22DF6F4F083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4" y="441981"/>
            <a:ext cx="2019297" cy="1698046"/>
          </a:xfrm>
          <a:prstGeom prst="rect">
            <a:avLst/>
          </a:prstGeom>
        </p:spPr>
      </p:pic>
      <p:sp>
        <p:nvSpPr>
          <p:cNvPr id="10" name="CasellaDiTesto 9">
            <a:extLst>
              <a:ext uri="{FF2B5EF4-FFF2-40B4-BE49-F238E27FC236}">
                <a16:creationId xmlns:a16="http://schemas.microsoft.com/office/drawing/2014/main" id="{3B1C7A94-C334-E14C-8565-B0F3C4D6CBA3}"/>
              </a:ext>
            </a:extLst>
          </p:cNvPr>
          <p:cNvSpPr txBox="1"/>
          <p:nvPr userDrawn="1"/>
        </p:nvSpPr>
        <p:spPr>
          <a:xfrm>
            <a:off x="3558988" y="3048000"/>
            <a:ext cx="2266967" cy="1374735"/>
          </a:xfrm>
          <a:prstGeom prst="rect">
            <a:avLst/>
          </a:prstGeom>
          <a:noFill/>
        </p:spPr>
        <p:txBody>
          <a:bodyPr wrap="none" rtlCol="0">
            <a:spAutoFit/>
          </a:bodyPr>
          <a:lstStyle/>
          <a:p>
            <a:pPr lvl="0">
              <a:lnSpc>
                <a:spcPts val="2440"/>
              </a:lnSpc>
            </a:pPr>
            <a:r>
              <a:rPr lang="it-IT" sz="2200" b="1" dirty="0">
                <a:solidFill>
                  <a:schemeClr val="tx2"/>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tx2"/>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tx2"/>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tx2"/>
                </a:solidFill>
                <a:latin typeface="Verdana" panose="020B0604030504040204" pitchFamily="34" charset="0"/>
                <a:ea typeface="Verdana" panose="020B0604030504040204" pitchFamily="34" charset="0"/>
                <a:cs typeface="Verdana" panose="020B0604030504040204" pitchFamily="34" charset="0"/>
              </a:rPr>
              <a:t>SUPERVISOR</a:t>
            </a:r>
          </a:p>
        </p:txBody>
      </p:sp>
      <p:sp>
        <p:nvSpPr>
          <p:cNvPr id="11" name="CasellaDiTesto 10">
            <a:extLst>
              <a:ext uri="{FF2B5EF4-FFF2-40B4-BE49-F238E27FC236}">
                <a16:creationId xmlns:a16="http://schemas.microsoft.com/office/drawing/2014/main" id="{C4E19BE2-B568-A547-9D8B-2EFD04A16EA1}"/>
              </a:ext>
            </a:extLst>
          </p:cNvPr>
          <p:cNvSpPr txBox="1"/>
          <p:nvPr userDrawn="1"/>
        </p:nvSpPr>
        <p:spPr>
          <a:xfrm>
            <a:off x="3566828" y="4483895"/>
            <a:ext cx="2839047" cy="528350"/>
          </a:xfrm>
          <a:prstGeom prst="rect">
            <a:avLst/>
          </a:prstGeom>
          <a:noFill/>
        </p:spPr>
        <p:txBody>
          <a:bodyPr wrap="none" rtlCol="0">
            <a:spAutoFit/>
          </a:bodyPr>
          <a:lstStyle/>
          <a:p>
            <a:pPr>
              <a:lnSpc>
                <a:spcPts val="1700"/>
              </a:lnSpc>
            </a:pPr>
            <a:r>
              <a:rPr lang="it-IT" sz="1500" dirty="0">
                <a:solidFill>
                  <a:schemeClr val="tx2"/>
                </a:solidFill>
                <a:effectLst/>
                <a:latin typeface="Verdana" panose="020B0604030504040204" pitchFamily="34" charset="0"/>
              </a:rPr>
              <a:t>The </a:t>
            </a:r>
            <a:r>
              <a:rPr lang="it-IT" sz="1500" dirty="0" err="1">
                <a:solidFill>
                  <a:schemeClr val="tx2"/>
                </a:solidFill>
                <a:effectLst/>
                <a:latin typeface="Verdana" panose="020B0604030504040204" pitchFamily="34" charset="0"/>
              </a:rPr>
              <a:t>EU’s</a:t>
            </a:r>
            <a:r>
              <a:rPr lang="it-IT" sz="1500" dirty="0">
                <a:solidFill>
                  <a:schemeClr val="tx2"/>
                </a:solidFill>
                <a:effectLst/>
                <a:latin typeface="Verdana" panose="020B0604030504040204" pitchFamily="34" charset="0"/>
              </a:rPr>
              <a:t> </a:t>
            </a:r>
            <a:r>
              <a:rPr lang="it-IT" sz="1500" dirty="0" err="1">
                <a:solidFill>
                  <a:schemeClr val="tx2"/>
                </a:solidFill>
                <a:effectLst/>
                <a:latin typeface="Verdana" panose="020B0604030504040204" pitchFamily="34" charset="0"/>
              </a:rPr>
              <a:t>independent</a:t>
            </a:r>
            <a:r>
              <a:rPr lang="it-IT" sz="1500" dirty="0">
                <a:solidFill>
                  <a:schemeClr val="tx2"/>
                </a:solidFill>
                <a:effectLst/>
                <a:latin typeface="Verdana" panose="020B0604030504040204" pitchFamily="34" charset="0"/>
              </a:rPr>
              <a:t> data </a:t>
            </a:r>
          </a:p>
          <a:p>
            <a:pPr>
              <a:lnSpc>
                <a:spcPts val="1700"/>
              </a:lnSpc>
            </a:pPr>
            <a:r>
              <a:rPr lang="it-IT" sz="1500" dirty="0" err="1">
                <a:solidFill>
                  <a:schemeClr val="tx2"/>
                </a:solidFill>
                <a:effectLst/>
                <a:latin typeface="Verdana" panose="020B0604030504040204" pitchFamily="34" charset="0"/>
              </a:rPr>
              <a:t>protection</a:t>
            </a:r>
            <a:r>
              <a:rPr lang="it-IT" sz="1500" dirty="0">
                <a:solidFill>
                  <a:schemeClr val="tx2"/>
                </a:solidFill>
                <a:effectLst/>
                <a:latin typeface="Verdana" panose="020B0604030504040204" pitchFamily="34" charset="0"/>
              </a:rPr>
              <a:t> authority</a:t>
            </a:r>
          </a:p>
        </p:txBody>
      </p:sp>
      <p:sp>
        <p:nvSpPr>
          <p:cNvPr id="12" name="Segnaposto testo 2">
            <a:extLst>
              <a:ext uri="{FF2B5EF4-FFF2-40B4-BE49-F238E27FC236}">
                <a16:creationId xmlns:a16="http://schemas.microsoft.com/office/drawing/2014/main" id="{8B23BC4A-871E-894B-BFDE-6F354448CAA1}"/>
              </a:ext>
            </a:extLst>
          </p:cNvPr>
          <p:cNvSpPr>
            <a:spLocks noGrp="1"/>
          </p:cNvSpPr>
          <p:nvPr>
            <p:ph type="body" sz="quarter" idx="16" hasCustomPrompt="1"/>
          </p:nvPr>
        </p:nvSpPr>
        <p:spPr>
          <a:xfrm>
            <a:off x="7350101" y="443551"/>
            <a:ext cx="4257320" cy="2034062"/>
          </a:xfrm>
          <a:prstGeom prst="rect">
            <a:avLst/>
          </a:prstGeom>
        </p:spPr>
        <p:txBody>
          <a:bodyPr anchor="b"/>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a:t>
            </a:r>
          </a:p>
        </p:txBody>
      </p:sp>
    </p:spTree>
    <p:extLst>
      <p:ext uri="{BB962C8B-B14F-4D97-AF65-F5344CB8AC3E}">
        <p14:creationId xmlns:p14="http://schemas.microsoft.com/office/powerpoint/2010/main" val="27347548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04CDF6A-D2EB-314A-B587-320CC9AE692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Segnaposto testo 2">
            <a:extLst>
              <a:ext uri="{FF2B5EF4-FFF2-40B4-BE49-F238E27FC236}">
                <a16:creationId xmlns:a16="http://schemas.microsoft.com/office/drawing/2014/main" id="{12FD8AED-0117-E44B-97B1-F9CD486F4404}"/>
              </a:ext>
            </a:extLst>
          </p:cNvPr>
          <p:cNvSpPr>
            <a:spLocks noGrp="1"/>
          </p:cNvSpPr>
          <p:nvPr>
            <p:ph type="body" sz="quarter" idx="16" hasCustomPrompt="1"/>
          </p:nvPr>
        </p:nvSpPr>
        <p:spPr>
          <a:xfrm>
            <a:off x="2068416" y="2620369"/>
            <a:ext cx="5007947" cy="2702258"/>
          </a:xfrm>
          <a:prstGeom prst="rect">
            <a:avLst/>
          </a:prstGeom>
        </p:spPr>
        <p:txBody>
          <a:bodyPr anchor="t"/>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 SECTION</a:t>
            </a:r>
          </a:p>
        </p:txBody>
      </p:sp>
    </p:spTree>
    <p:extLst>
      <p:ext uri="{BB962C8B-B14F-4D97-AF65-F5344CB8AC3E}">
        <p14:creationId xmlns:p14="http://schemas.microsoft.com/office/powerpoint/2010/main" val="2150269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TEXT">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596B9092-9643-0741-B884-563906E6B83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olo 1">
            <a:extLst>
              <a:ext uri="{FF2B5EF4-FFF2-40B4-BE49-F238E27FC236}">
                <a16:creationId xmlns:a16="http://schemas.microsoft.com/office/drawing/2014/main" id="{94CDD808-03D7-5B48-9E4F-71F1706121B9}"/>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8" name="Segnaposto testo 10">
            <a:extLst>
              <a:ext uri="{FF2B5EF4-FFF2-40B4-BE49-F238E27FC236}">
                <a16:creationId xmlns:a16="http://schemas.microsoft.com/office/drawing/2014/main" id="{DC50BB97-298C-574B-95C7-C80323BAEA0D}"/>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pic>
        <p:nvPicPr>
          <p:cNvPr id="13" name="Immagine 12">
            <a:extLst>
              <a:ext uri="{FF2B5EF4-FFF2-40B4-BE49-F238E27FC236}">
                <a16:creationId xmlns:a16="http://schemas.microsoft.com/office/drawing/2014/main" id="{BAA8DF36-FC59-4940-BB73-B2DFB9D682A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Tree>
    <p:extLst>
      <p:ext uri="{BB962C8B-B14F-4D97-AF65-F5344CB8AC3E}">
        <p14:creationId xmlns:p14="http://schemas.microsoft.com/office/powerpoint/2010/main" val="3446863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282871B-E3E8-9047-AD09-BEAD675A988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517EB782-2D49-334E-BBE6-D3309333482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10" name="Segnaposto testo 10">
            <a:extLst>
              <a:ext uri="{FF2B5EF4-FFF2-40B4-BE49-F238E27FC236}">
                <a16:creationId xmlns:a16="http://schemas.microsoft.com/office/drawing/2014/main" id="{D103920F-5F27-3743-84DC-4DAF35359FCB}"/>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Tree>
    <p:extLst>
      <p:ext uri="{BB962C8B-B14F-4D97-AF65-F5344CB8AC3E}">
        <p14:creationId xmlns:p14="http://schemas.microsoft.com/office/powerpoint/2010/main" val="3468888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99CB4E3-7B9B-514E-A77A-FE068ACF712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F656F523-D751-5C47-A910-67DEAB45BAC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12" name="Titolo 1">
            <a:extLst>
              <a:ext uri="{FF2B5EF4-FFF2-40B4-BE49-F238E27FC236}">
                <a16:creationId xmlns:a16="http://schemas.microsoft.com/office/drawing/2014/main" id="{4FCA19DB-20F5-044C-BD7B-85C04B6EA1B8}"/>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3" name="Segnaposto testo 10">
            <a:extLst>
              <a:ext uri="{FF2B5EF4-FFF2-40B4-BE49-F238E27FC236}">
                <a16:creationId xmlns:a16="http://schemas.microsoft.com/office/drawing/2014/main" id="{5E069BEE-1CF0-5F49-9269-DF5A50694398}"/>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4" name="Segnaposto immagine 13">
            <a:extLst>
              <a:ext uri="{FF2B5EF4-FFF2-40B4-BE49-F238E27FC236}">
                <a16:creationId xmlns:a16="http://schemas.microsoft.com/office/drawing/2014/main" id="{0E6EB675-4749-1B45-8F5C-FEFBBFE47D0B}"/>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Tree>
    <p:extLst>
      <p:ext uri="{BB962C8B-B14F-4D97-AF65-F5344CB8AC3E}">
        <p14:creationId xmlns:p14="http://schemas.microsoft.com/office/powerpoint/2010/main" val="4049606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B4DDC1E-6A27-9B4F-9A02-30BAC75B23A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id="{0A4C8B0F-14BD-1844-8343-FA62913D38B9}"/>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8" name="Segnaposto testo 10">
            <a:extLst>
              <a:ext uri="{FF2B5EF4-FFF2-40B4-BE49-F238E27FC236}">
                <a16:creationId xmlns:a16="http://schemas.microsoft.com/office/drawing/2014/main" id="{CA82939D-05A1-C540-91DF-78C19426EB7F}"/>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9" name="Segnaposto immagine 13">
            <a:extLst>
              <a:ext uri="{FF2B5EF4-FFF2-40B4-BE49-F238E27FC236}">
                <a16:creationId xmlns:a16="http://schemas.microsoft.com/office/drawing/2014/main" id="{1392D4AF-C348-224A-8E91-A623152A502F}"/>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Tree>
    <p:extLst>
      <p:ext uri="{BB962C8B-B14F-4D97-AF65-F5344CB8AC3E}">
        <p14:creationId xmlns:p14="http://schemas.microsoft.com/office/powerpoint/2010/main" val="2012869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TEXT+DIAGRAM">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08B7A70-6E4E-D04E-840E-A1CF9B6E793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Immagine 5">
            <a:extLst>
              <a:ext uri="{FF2B5EF4-FFF2-40B4-BE49-F238E27FC236}">
                <a16:creationId xmlns:a16="http://schemas.microsoft.com/office/drawing/2014/main" id="{A38A51E2-5A08-C041-8EA2-70506DF2F2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7" name="Titolo 1">
            <a:extLst>
              <a:ext uri="{FF2B5EF4-FFF2-40B4-BE49-F238E27FC236}">
                <a16:creationId xmlns:a16="http://schemas.microsoft.com/office/drawing/2014/main" id="{D7FA6AE3-6130-0249-B24B-59F1D7AFE922}"/>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8" name="Segnaposto testo 10">
            <a:extLst>
              <a:ext uri="{FF2B5EF4-FFF2-40B4-BE49-F238E27FC236}">
                <a16:creationId xmlns:a16="http://schemas.microsoft.com/office/drawing/2014/main" id="{4C91364E-87AC-AC43-9B87-131FFB7B6FAF}"/>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9" name="Segnaposto grafico 15">
            <a:extLst>
              <a:ext uri="{FF2B5EF4-FFF2-40B4-BE49-F238E27FC236}">
                <a16:creationId xmlns:a16="http://schemas.microsoft.com/office/drawing/2014/main" id="{33E995EB-8B9D-5247-8854-895A8A734661}"/>
              </a:ext>
            </a:extLst>
          </p:cNvPr>
          <p:cNvSpPr>
            <a:spLocks noGrp="1"/>
          </p:cNvSpPr>
          <p:nvPr>
            <p:ph type="chart" sz="quarter" idx="12"/>
          </p:nvPr>
        </p:nvSpPr>
        <p:spPr>
          <a:xfrm>
            <a:off x="5495369" y="2286000"/>
            <a:ext cx="4921624" cy="3283441"/>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endParaRPr lang="it-IT" dirty="0"/>
          </a:p>
        </p:txBody>
      </p:sp>
    </p:spTree>
    <p:extLst>
      <p:ext uri="{BB962C8B-B14F-4D97-AF65-F5344CB8AC3E}">
        <p14:creationId xmlns:p14="http://schemas.microsoft.com/office/powerpoint/2010/main" val="364253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TEXT">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7C24BC-80CD-8848-9948-472F7A8D250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itolo 1">
            <a:extLst>
              <a:ext uri="{FF2B5EF4-FFF2-40B4-BE49-F238E27FC236}">
                <a16:creationId xmlns:a16="http://schemas.microsoft.com/office/drawing/2014/main" id="{E44C7595-19D1-814F-BC63-43D6CE32D96B}"/>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0" name="Segnaposto testo 10">
            <a:extLst>
              <a:ext uri="{FF2B5EF4-FFF2-40B4-BE49-F238E27FC236}">
                <a16:creationId xmlns:a16="http://schemas.microsoft.com/office/drawing/2014/main" id="{502F6753-4F3E-C04D-B103-7C0573EBB772}"/>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pic>
        <p:nvPicPr>
          <p:cNvPr id="11" name="Immagine 10">
            <a:extLst>
              <a:ext uri="{FF2B5EF4-FFF2-40B4-BE49-F238E27FC236}">
                <a16:creationId xmlns:a16="http://schemas.microsoft.com/office/drawing/2014/main" id="{B975172F-7B0B-1742-BD24-1C1841E3CFB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Tree>
    <p:extLst>
      <p:ext uri="{BB962C8B-B14F-4D97-AF65-F5344CB8AC3E}">
        <p14:creationId xmlns:p14="http://schemas.microsoft.com/office/powerpoint/2010/main" val="3316196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TEXT+DIAGRAM">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08B7A70-6E4E-D04E-840E-A1CF9B6E793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Immagine 5">
            <a:extLst>
              <a:ext uri="{FF2B5EF4-FFF2-40B4-BE49-F238E27FC236}">
                <a16:creationId xmlns:a16="http://schemas.microsoft.com/office/drawing/2014/main" id="{A38A51E2-5A08-C041-8EA2-70506DF2F2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7" name="Titolo 1">
            <a:extLst>
              <a:ext uri="{FF2B5EF4-FFF2-40B4-BE49-F238E27FC236}">
                <a16:creationId xmlns:a16="http://schemas.microsoft.com/office/drawing/2014/main" id="{D7FA6AE3-6130-0249-B24B-59F1D7AFE922}"/>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0" name="Segnaposto testo 10">
            <a:extLst>
              <a:ext uri="{FF2B5EF4-FFF2-40B4-BE49-F238E27FC236}">
                <a16:creationId xmlns:a16="http://schemas.microsoft.com/office/drawing/2014/main" id="{5F47ED8B-B50B-0F42-8F4B-56D28B7FAB54}"/>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11" name="Immagine 10">
            <a:extLst>
              <a:ext uri="{FF2B5EF4-FFF2-40B4-BE49-F238E27FC236}">
                <a16:creationId xmlns:a16="http://schemas.microsoft.com/office/drawing/2014/main" id="{CC2DE644-2A72-3241-A6EE-22FE097C150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12" name="Segnaposto grafico 15">
            <a:extLst>
              <a:ext uri="{FF2B5EF4-FFF2-40B4-BE49-F238E27FC236}">
                <a16:creationId xmlns:a16="http://schemas.microsoft.com/office/drawing/2014/main" id="{529EA0BE-AA85-834F-A3EF-9F9A3096E3D2}"/>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1298978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7FC6659-4A35-6B46-992B-1E2E834C194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782267A9-382B-8A41-893F-B47419815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10" name="Segnaposto testo 10">
            <a:extLst>
              <a:ext uri="{FF2B5EF4-FFF2-40B4-BE49-F238E27FC236}">
                <a16:creationId xmlns:a16="http://schemas.microsoft.com/office/drawing/2014/main" id="{659F9D9F-C476-AB4B-B089-875D8052B941}"/>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1" name="Segnaposto grafico 15">
            <a:extLst>
              <a:ext uri="{FF2B5EF4-FFF2-40B4-BE49-F238E27FC236}">
                <a16:creationId xmlns:a16="http://schemas.microsoft.com/office/drawing/2014/main" id="{4D428A30-4FD5-DA4B-8C70-E509C137B3D7}"/>
              </a:ext>
            </a:extLst>
          </p:cNvPr>
          <p:cNvSpPr>
            <a:spLocks noGrp="1"/>
          </p:cNvSpPr>
          <p:nvPr>
            <p:ph type="chart" sz="quarter" idx="12"/>
          </p:nvPr>
        </p:nvSpPr>
        <p:spPr>
          <a:xfrm>
            <a:off x="5495369" y="2286000"/>
            <a:ext cx="4921624" cy="3283441"/>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endParaRPr lang="it-IT" dirty="0"/>
          </a:p>
        </p:txBody>
      </p:sp>
    </p:spTree>
    <p:extLst>
      <p:ext uri="{BB962C8B-B14F-4D97-AF65-F5344CB8AC3E}">
        <p14:creationId xmlns:p14="http://schemas.microsoft.com/office/powerpoint/2010/main" val="2474477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7FC6659-4A35-6B46-992B-1E2E834C194C}"/>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782267A9-382B-8A41-893F-B47419815ED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031" y="6105026"/>
            <a:ext cx="770594" cy="648000"/>
          </a:xfrm>
          <a:prstGeom prst="rect">
            <a:avLst/>
          </a:prstGeom>
        </p:spPr>
      </p:pic>
      <p:sp>
        <p:nvSpPr>
          <p:cNvPr id="6" name="Segnaposto testo 10">
            <a:extLst>
              <a:ext uri="{FF2B5EF4-FFF2-40B4-BE49-F238E27FC236}">
                <a16:creationId xmlns:a16="http://schemas.microsoft.com/office/drawing/2014/main" id="{D74481C7-DC1C-1940-9DCE-5390008A319E}"/>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7" name="Immagine 6">
            <a:extLst>
              <a:ext uri="{FF2B5EF4-FFF2-40B4-BE49-F238E27FC236}">
                <a16:creationId xmlns:a16="http://schemas.microsoft.com/office/drawing/2014/main" id="{AB56F8E6-E326-E94F-A0AD-A5D5A54D5897}"/>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12" name="Segnaposto grafico 15">
            <a:extLst>
              <a:ext uri="{FF2B5EF4-FFF2-40B4-BE49-F238E27FC236}">
                <a16:creationId xmlns:a16="http://schemas.microsoft.com/office/drawing/2014/main" id="{18074A8F-7938-5346-89FD-6A766478D1FC}"/>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2740406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COVER">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E29F5EA1-2B50-854E-9909-8347E6F415D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CasellaDiTesto 9">
            <a:extLst>
              <a:ext uri="{FF2B5EF4-FFF2-40B4-BE49-F238E27FC236}">
                <a16:creationId xmlns:a16="http://schemas.microsoft.com/office/drawing/2014/main" id="{BBA3BD2B-5F95-444B-9895-639A3EFEDCF6}"/>
              </a:ext>
            </a:extLst>
          </p:cNvPr>
          <p:cNvSpPr txBox="1"/>
          <p:nvPr userDrawn="1"/>
        </p:nvSpPr>
        <p:spPr>
          <a:xfrm>
            <a:off x="9663954" y="494851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rPr>
              <a:t>@</a:t>
            </a:r>
            <a:r>
              <a:rPr lang="it-IT" sz="1200" kern="1200" dirty="0" smtClean="0">
                <a:solidFill>
                  <a:schemeClr val="accent6"/>
                </a:solidFill>
                <a:effectLst/>
                <a:latin typeface="Verdana" panose="020B0604030504040204" pitchFamily="34" charset="0"/>
                <a:ea typeface="Verdana" panose="020B0604030504040204" pitchFamily="34" charset="0"/>
                <a:cs typeface="Verdana" panose="020B0604030504040204" pitchFamily="34" charset="0"/>
              </a:rPr>
              <a:t>EU_EDPS</a:t>
            </a:r>
            <a:endPar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1" name="CasellaDiTesto 10">
            <a:extLst>
              <a:ext uri="{FF2B5EF4-FFF2-40B4-BE49-F238E27FC236}">
                <a16:creationId xmlns:a16="http://schemas.microsoft.com/office/drawing/2014/main" id="{4C9FE7E9-754B-594D-B5CF-D003442B5D2F}"/>
              </a:ext>
            </a:extLst>
          </p:cNvPr>
          <p:cNvSpPr txBox="1"/>
          <p:nvPr userDrawn="1"/>
        </p:nvSpPr>
        <p:spPr>
          <a:xfrm>
            <a:off x="9663954" y="5454770"/>
            <a:ext cx="1877437" cy="461665"/>
          </a:xfrm>
          <a:prstGeom prst="rect">
            <a:avLst/>
          </a:prstGeom>
          <a:noFill/>
        </p:spPr>
        <p:txBody>
          <a:bodyPr wrap="none" rtlCol="0">
            <a:spAutoFit/>
          </a:bodyPr>
          <a:lstStyle/>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6"/>
                </a:solidFill>
                <a:effectLst/>
                <a:latin typeface="Verdana" panose="020B0604030504040204" pitchFamily="34" charset="0"/>
                <a:ea typeface="Verdana" panose="020B0604030504040204" pitchFamily="34" charset="0"/>
                <a:cs typeface="Verdana" panose="020B0604030504040204" pitchFamily="34" charset="0"/>
              </a:rPr>
              <a:t>European</a:t>
            </a:r>
            <a:r>
              <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rPr>
              <a:t> Data </a:t>
            </a:r>
          </a:p>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6"/>
                </a:solidFill>
                <a:effectLst/>
                <a:latin typeface="Verdana" panose="020B0604030504040204" pitchFamily="34" charset="0"/>
                <a:ea typeface="Verdana" panose="020B0604030504040204" pitchFamily="34" charset="0"/>
                <a:cs typeface="Verdana" panose="020B0604030504040204" pitchFamily="34" charset="0"/>
              </a:rPr>
              <a:t>Protection</a:t>
            </a:r>
            <a:r>
              <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rPr>
              <a:t> </a:t>
            </a:r>
            <a:r>
              <a:rPr lang="it-IT" sz="1200" kern="1200" dirty="0" err="1">
                <a:solidFill>
                  <a:schemeClr val="accent6"/>
                </a:solidFill>
                <a:effectLst/>
                <a:latin typeface="Verdana" panose="020B0604030504040204" pitchFamily="34" charset="0"/>
                <a:ea typeface="Verdana" panose="020B0604030504040204" pitchFamily="34" charset="0"/>
                <a:cs typeface="Verdana" panose="020B0604030504040204" pitchFamily="34" charset="0"/>
              </a:rPr>
              <a:t>Supervison</a:t>
            </a:r>
            <a:endPar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2" name="CasellaDiTesto 11">
            <a:extLst>
              <a:ext uri="{FF2B5EF4-FFF2-40B4-BE49-F238E27FC236}">
                <a16:creationId xmlns:a16="http://schemas.microsoft.com/office/drawing/2014/main" id="{711C10BE-0A98-D34D-B9CE-0469CB9B531E}"/>
              </a:ext>
            </a:extLst>
          </p:cNvPr>
          <p:cNvSpPr txBox="1"/>
          <p:nvPr userDrawn="1"/>
        </p:nvSpPr>
        <p:spPr>
          <a:xfrm>
            <a:off x="9663954" y="6101970"/>
            <a:ext cx="599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6"/>
                </a:solidFill>
                <a:effectLst/>
                <a:latin typeface="Verdana" panose="020B0604030504040204" pitchFamily="34" charset="0"/>
                <a:ea typeface="Verdana" panose="020B0604030504040204" pitchFamily="34" charset="0"/>
                <a:cs typeface="Verdana" panose="020B0604030504040204" pitchFamily="34" charset="0"/>
              </a:rPr>
              <a:t>EDPS</a:t>
            </a:r>
          </a:p>
        </p:txBody>
      </p:sp>
      <p:sp>
        <p:nvSpPr>
          <p:cNvPr id="13" name="CasellaDiTesto 12">
            <a:extLst>
              <a:ext uri="{FF2B5EF4-FFF2-40B4-BE49-F238E27FC236}">
                <a16:creationId xmlns:a16="http://schemas.microsoft.com/office/drawing/2014/main" id="{D05E0083-D1D5-AB4D-AB62-2B9CECD91605}"/>
              </a:ext>
            </a:extLst>
          </p:cNvPr>
          <p:cNvSpPr txBox="1"/>
          <p:nvPr userDrawn="1"/>
        </p:nvSpPr>
        <p:spPr>
          <a:xfrm>
            <a:off x="4588805" y="3686037"/>
            <a:ext cx="2839047" cy="528350"/>
          </a:xfrm>
          <a:prstGeom prst="rect">
            <a:avLst/>
          </a:prstGeom>
          <a:noFill/>
        </p:spPr>
        <p:txBody>
          <a:bodyPr wrap="none" rtlCol="0">
            <a:spAutoFit/>
          </a:bodyPr>
          <a:lstStyle/>
          <a:p>
            <a:pPr>
              <a:lnSpc>
                <a:spcPts val="1700"/>
              </a:lnSpc>
            </a:pPr>
            <a:r>
              <a:rPr lang="it-IT" sz="1500" dirty="0">
                <a:solidFill>
                  <a:schemeClr val="accent3"/>
                </a:solidFill>
                <a:effectLst/>
                <a:latin typeface="Verdana" panose="020B0604030504040204" pitchFamily="34" charset="0"/>
              </a:rPr>
              <a:t>The </a:t>
            </a:r>
            <a:r>
              <a:rPr lang="it-IT" sz="1500" dirty="0" err="1">
                <a:solidFill>
                  <a:schemeClr val="accent3"/>
                </a:solidFill>
                <a:effectLst/>
                <a:latin typeface="Verdana" panose="020B0604030504040204" pitchFamily="34" charset="0"/>
              </a:rPr>
              <a:t>EU’s</a:t>
            </a:r>
            <a:r>
              <a:rPr lang="it-IT" sz="1500" dirty="0">
                <a:solidFill>
                  <a:schemeClr val="accent3"/>
                </a:solidFill>
                <a:effectLst/>
                <a:latin typeface="Verdana" panose="020B0604030504040204" pitchFamily="34" charset="0"/>
              </a:rPr>
              <a:t> </a:t>
            </a:r>
            <a:r>
              <a:rPr lang="it-IT" sz="1500" dirty="0" err="1">
                <a:solidFill>
                  <a:schemeClr val="accent3"/>
                </a:solidFill>
                <a:effectLst/>
                <a:latin typeface="Verdana" panose="020B0604030504040204" pitchFamily="34" charset="0"/>
              </a:rPr>
              <a:t>independent</a:t>
            </a:r>
            <a:r>
              <a:rPr lang="it-IT" sz="1500" dirty="0">
                <a:solidFill>
                  <a:schemeClr val="accent3"/>
                </a:solidFill>
                <a:effectLst/>
                <a:latin typeface="Verdana" panose="020B0604030504040204" pitchFamily="34" charset="0"/>
              </a:rPr>
              <a:t> data </a:t>
            </a:r>
          </a:p>
          <a:p>
            <a:pPr>
              <a:lnSpc>
                <a:spcPts val="1700"/>
              </a:lnSpc>
            </a:pPr>
            <a:r>
              <a:rPr lang="it-IT" sz="1500" dirty="0" err="1">
                <a:solidFill>
                  <a:schemeClr val="accent3"/>
                </a:solidFill>
                <a:effectLst/>
                <a:latin typeface="Verdana" panose="020B0604030504040204" pitchFamily="34" charset="0"/>
              </a:rPr>
              <a:t>protection</a:t>
            </a:r>
            <a:r>
              <a:rPr lang="it-IT" sz="1500" dirty="0">
                <a:solidFill>
                  <a:schemeClr val="accent3"/>
                </a:solidFill>
                <a:effectLst/>
                <a:latin typeface="Verdana" panose="020B0604030504040204" pitchFamily="34" charset="0"/>
              </a:rPr>
              <a:t> authority</a:t>
            </a:r>
          </a:p>
        </p:txBody>
      </p:sp>
      <p:sp>
        <p:nvSpPr>
          <p:cNvPr id="14" name="CasellaDiTesto 13">
            <a:extLst>
              <a:ext uri="{FF2B5EF4-FFF2-40B4-BE49-F238E27FC236}">
                <a16:creationId xmlns:a16="http://schemas.microsoft.com/office/drawing/2014/main" id="{5519FAA0-3BB2-4D49-BC43-8361C30C3E44}"/>
              </a:ext>
            </a:extLst>
          </p:cNvPr>
          <p:cNvSpPr txBox="1"/>
          <p:nvPr userDrawn="1"/>
        </p:nvSpPr>
        <p:spPr>
          <a:xfrm>
            <a:off x="4580965" y="2277037"/>
            <a:ext cx="2266967" cy="1374735"/>
          </a:xfrm>
          <a:prstGeom prst="rect">
            <a:avLst/>
          </a:prstGeom>
          <a:noFill/>
        </p:spPr>
        <p:txBody>
          <a:bodyPr wrap="none" rtlCol="0">
            <a:spAutoFit/>
          </a:bodyPr>
          <a:lstStyle/>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SUPERVISOR</a:t>
            </a:r>
          </a:p>
        </p:txBody>
      </p:sp>
      <p:pic>
        <p:nvPicPr>
          <p:cNvPr id="15" name="Immagine 14">
            <a:extLst>
              <a:ext uri="{FF2B5EF4-FFF2-40B4-BE49-F238E27FC236}">
                <a16:creationId xmlns:a16="http://schemas.microsoft.com/office/drawing/2014/main" id="{4F5E88F4-1CB8-304E-96D2-A2973F88024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3" y="441981"/>
            <a:ext cx="2019299" cy="1698046"/>
          </a:xfrm>
          <a:prstGeom prst="rect">
            <a:avLst/>
          </a:prstGeom>
        </p:spPr>
      </p:pic>
    </p:spTree>
    <p:extLst>
      <p:ext uri="{BB962C8B-B14F-4D97-AF65-F5344CB8AC3E}">
        <p14:creationId xmlns:p14="http://schemas.microsoft.com/office/powerpoint/2010/main" val="4042494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7BB2313-AAE8-B243-8969-1EEA4FDEC66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CasellaDiTesto 9">
            <a:extLst>
              <a:ext uri="{FF2B5EF4-FFF2-40B4-BE49-F238E27FC236}">
                <a16:creationId xmlns:a16="http://schemas.microsoft.com/office/drawing/2014/main" id="{5CE95C01-E920-504E-A5FF-236DFB6151A7}"/>
              </a:ext>
            </a:extLst>
          </p:cNvPr>
          <p:cNvSpPr txBox="1"/>
          <p:nvPr userDrawn="1"/>
        </p:nvSpPr>
        <p:spPr>
          <a:xfrm>
            <a:off x="3558988" y="3048000"/>
            <a:ext cx="2266967" cy="1374735"/>
          </a:xfrm>
          <a:prstGeom prst="rect">
            <a:avLst/>
          </a:prstGeom>
          <a:noFill/>
        </p:spPr>
        <p:txBody>
          <a:bodyPr wrap="none" rtlCol="0">
            <a:spAutoFit/>
          </a:bodyPr>
          <a:lstStyle/>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SUPERVISOR</a:t>
            </a:r>
          </a:p>
        </p:txBody>
      </p:sp>
      <p:sp>
        <p:nvSpPr>
          <p:cNvPr id="11" name="CasellaDiTesto 10">
            <a:extLst>
              <a:ext uri="{FF2B5EF4-FFF2-40B4-BE49-F238E27FC236}">
                <a16:creationId xmlns:a16="http://schemas.microsoft.com/office/drawing/2014/main" id="{A43332AF-5965-D345-BE64-83C197664793}"/>
              </a:ext>
            </a:extLst>
          </p:cNvPr>
          <p:cNvSpPr txBox="1"/>
          <p:nvPr userDrawn="1"/>
        </p:nvSpPr>
        <p:spPr>
          <a:xfrm>
            <a:off x="3566828" y="4483895"/>
            <a:ext cx="2839047" cy="528350"/>
          </a:xfrm>
          <a:prstGeom prst="rect">
            <a:avLst/>
          </a:prstGeom>
          <a:noFill/>
        </p:spPr>
        <p:txBody>
          <a:bodyPr wrap="none" rtlCol="0">
            <a:spAutoFit/>
          </a:bodyPr>
          <a:lstStyle/>
          <a:p>
            <a:pPr>
              <a:lnSpc>
                <a:spcPts val="1700"/>
              </a:lnSpc>
            </a:pPr>
            <a:r>
              <a:rPr lang="it-IT" sz="1500" dirty="0">
                <a:solidFill>
                  <a:schemeClr val="accent3"/>
                </a:solidFill>
                <a:effectLst/>
                <a:latin typeface="Verdana" panose="020B0604030504040204" pitchFamily="34" charset="0"/>
              </a:rPr>
              <a:t>The </a:t>
            </a:r>
            <a:r>
              <a:rPr lang="it-IT" sz="1500" dirty="0" err="1">
                <a:solidFill>
                  <a:schemeClr val="accent3"/>
                </a:solidFill>
                <a:effectLst/>
                <a:latin typeface="Verdana" panose="020B0604030504040204" pitchFamily="34" charset="0"/>
              </a:rPr>
              <a:t>EU’s</a:t>
            </a:r>
            <a:r>
              <a:rPr lang="it-IT" sz="1500" dirty="0">
                <a:solidFill>
                  <a:schemeClr val="accent3"/>
                </a:solidFill>
                <a:effectLst/>
                <a:latin typeface="Verdana" panose="020B0604030504040204" pitchFamily="34" charset="0"/>
              </a:rPr>
              <a:t> </a:t>
            </a:r>
            <a:r>
              <a:rPr lang="it-IT" sz="1500" dirty="0" err="1">
                <a:solidFill>
                  <a:schemeClr val="accent3"/>
                </a:solidFill>
                <a:effectLst/>
                <a:latin typeface="Verdana" panose="020B0604030504040204" pitchFamily="34" charset="0"/>
              </a:rPr>
              <a:t>independent</a:t>
            </a:r>
            <a:r>
              <a:rPr lang="it-IT" sz="1500" dirty="0">
                <a:solidFill>
                  <a:schemeClr val="accent3"/>
                </a:solidFill>
                <a:effectLst/>
                <a:latin typeface="Verdana" panose="020B0604030504040204" pitchFamily="34" charset="0"/>
              </a:rPr>
              <a:t> data </a:t>
            </a:r>
          </a:p>
          <a:p>
            <a:pPr>
              <a:lnSpc>
                <a:spcPts val="1700"/>
              </a:lnSpc>
            </a:pPr>
            <a:r>
              <a:rPr lang="it-IT" sz="1500" dirty="0" err="1">
                <a:solidFill>
                  <a:schemeClr val="accent3"/>
                </a:solidFill>
                <a:effectLst/>
                <a:latin typeface="Verdana" panose="020B0604030504040204" pitchFamily="34" charset="0"/>
              </a:rPr>
              <a:t>protection</a:t>
            </a:r>
            <a:r>
              <a:rPr lang="it-IT" sz="1500" dirty="0">
                <a:solidFill>
                  <a:schemeClr val="accent3"/>
                </a:solidFill>
                <a:effectLst/>
                <a:latin typeface="Verdana" panose="020B0604030504040204" pitchFamily="34" charset="0"/>
              </a:rPr>
              <a:t> authority</a:t>
            </a:r>
          </a:p>
        </p:txBody>
      </p:sp>
      <p:pic>
        <p:nvPicPr>
          <p:cNvPr id="13" name="Immagine 12">
            <a:extLst>
              <a:ext uri="{FF2B5EF4-FFF2-40B4-BE49-F238E27FC236}">
                <a16:creationId xmlns:a16="http://schemas.microsoft.com/office/drawing/2014/main" id="{76C2ECFD-828A-BC42-AF8F-FA0618AA9B2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3" y="441981"/>
            <a:ext cx="2019299" cy="1698046"/>
          </a:xfrm>
          <a:prstGeom prst="rect">
            <a:avLst/>
          </a:prstGeom>
        </p:spPr>
      </p:pic>
      <p:sp>
        <p:nvSpPr>
          <p:cNvPr id="9" name="Segnaposto testo 2">
            <a:extLst>
              <a:ext uri="{FF2B5EF4-FFF2-40B4-BE49-F238E27FC236}">
                <a16:creationId xmlns:a16="http://schemas.microsoft.com/office/drawing/2014/main" id="{8E279EE8-56E9-0442-81BE-83E2CB064840}"/>
              </a:ext>
            </a:extLst>
          </p:cNvPr>
          <p:cNvSpPr>
            <a:spLocks noGrp="1"/>
          </p:cNvSpPr>
          <p:nvPr>
            <p:ph type="body" sz="quarter" idx="16" hasCustomPrompt="1"/>
          </p:nvPr>
        </p:nvSpPr>
        <p:spPr>
          <a:xfrm>
            <a:off x="7350101" y="443551"/>
            <a:ext cx="4257320" cy="2034062"/>
          </a:xfrm>
          <a:prstGeom prst="rect">
            <a:avLst/>
          </a:prstGeom>
        </p:spPr>
        <p:txBody>
          <a:bodyPr anchor="b"/>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a:t>
            </a:r>
          </a:p>
        </p:txBody>
      </p:sp>
    </p:spTree>
    <p:extLst>
      <p:ext uri="{BB962C8B-B14F-4D97-AF65-F5344CB8AC3E}">
        <p14:creationId xmlns:p14="http://schemas.microsoft.com/office/powerpoint/2010/main" val="3222744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COVER">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36EDEF2-A75C-CC42-8058-41B56E7F2E0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Segnaposto testo 2">
            <a:extLst>
              <a:ext uri="{FF2B5EF4-FFF2-40B4-BE49-F238E27FC236}">
                <a16:creationId xmlns:a16="http://schemas.microsoft.com/office/drawing/2014/main" id="{3C052BC7-DC6C-2744-B967-CA872EAC8E27}"/>
              </a:ext>
            </a:extLst>
          </p:cNvPr>
          <p:cNvSpPr>
            <a:spLocks noGrp="1"/>
          </p:cNvSpPr>
          <p:nvPr>
            <p:ph type="body" sz="quarter" idx="16" hasCustomPrompt="1"/>
          </p:nvPr>
        </p:nvSpPr>
        <p:spPr>
          <a:xfrm>
            <a:off x="2068416" y="2620369"/>
            <a:ext cx="5007947" cy="2702258"/>
          </a:xfrm>
          <a:prstGeom prst="rect">
            <a:avLst/>
          </a:prstGeom>
        </p:spPr>
        <p:txBody>
          <a:bodyPr anchor="t"/>
          <a:lstStyle>
            <a:lvl1pPr marL="0" indent="0" algn="l">
              <a:spcBef>
                <a:spcPts val="0"/>
              </a:spcBef>
              <a:buNone/>
              <a:defRPr sz="2800" b="1">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indent="0" algn="l">
              <a:buNone/>
              <a:defRPr sz="2800" b="1">
                <a:latin typeface="Verdana" panose="020B0604030504040204" pitchFamily="34" charset="0"/>
                <a:ea typeface="Verdana" panose="020B0604030504040204" pitchFamily="34" charset="0"/>
                <a:cs typeface="Verdana" panose="020B0604030504040204" pitchFamily="34" charset="0"/>
              </a:defRPr>
            </a:lvl2pPr>
            <a:lvl3pPr indent="0" algn="l">
              <a:buNone/>
              <a:defRPr sz="2800" b="1">
                <a:latin typeface="Verdana" panose="020B0604030504040204" pitchFamily="34" charset="0"/>
                <a:ea typeface="Verdana" panose="020B0604030504040204" pitchFamily="34" charset="0"/>
                <a:cs typeface="Verdana" panose="020B0604030504040204" pitchFamily="34" charset="0"/>
              </a:defRPr>
            </a:lvl3pPr>
            <a:lvl4pPr indent="0" algn="l">
              <a:buNone/>
              <a:defRPr sz="2800" b="1">
                <a:latin typeface="Verdana" panose="020B0604030504040204" pitchFamily="34" charset="0"/>
                <a:ea typeface="Verdana" panose="020B0604030504040204" pitchFamily="34" charset="0"/>
                <a:cs typeface="Verdana" panose="020B0604030504040204" pitchFamily="34" charset="0"/>
              </a:defRPr>
            </a:lvl4pPr>
            <a:lvl5pPr indent="0" algn="l">
              <a:buNone/>
              <a:defRPr sz="2800" b="1">
                <a:latin typeface="Verdana" panose="020B0604030504040204" pitchFamily="34" charset="0"/>
                <a:ea typeface="Verdana" panose="020B0604030504040204" pitchFamily="34" charset="0"/>
                <a:cs typeface="Verdana" panose="020B0604030504040204" pitchFamily="34" charset="0"/>
              </a:defRPr>
            </a:lvl5pPr>
          </a:lstStyle>
          <a:p>
            <a:pPr lvl="0"/>
            <a:r>
              <a:rPr lang="it-IT" dirty="0"/>
              <a:t>TITLE SECTION</a:t>
            </a:r>
          </a:p>
        </p:txBody>
      </p:sp>
    </p:spTree>
    <p:extLst>
      <p:ext uri="{BB962C8B-B14F-4D97-AF65-F5344CB8AC3E}">
        <p14:creationId xmlns:p14="http://schemas.microsoft.com/office/powerpoint/2010/main" val="3828147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TEXT">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A540D2E2-85E2-E542-A0D2-32E7F68FFD36}"/>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Titolo 1">
            <a:extLst>
              <a:ext uri="{FF2B5EF4-FFF2-40B4-BE49-F238E27FC236}">
                <a16:creationId xmlns:a16="http://schemas.microsoft.com/office/drawing/2014/main" id="{7D27BD08-6925-6A4E-AF46-577C6A288CE4}"/>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9" name="Segnaposto testo 10">
            <a:extLst>
              <a:ext uri="{FF2B5EF4-FFF2-40B4-BE49-F238E27FC236}">
                <a16:creationId xmlns:a16="http://schemas.microsoft.com/office/drawing/2014/main" id="{59BF678F-B509-E342-B60A-FDC5C57E928D}"/>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pic>
        <p:nvPicPr>
          <p:cNvPr id="11" name="Immagine 10">
            <a:extLst>
              <a:ext uri="{FF2B5EF4-FFF2-40B4-BE49-F238E27FC236}">
                <a16:creationId xmlns:a16="http://schemas.microsoft.com/office/drawing/2014/main" id="{9207B8DC-EF86-D040-B71B-0BCDB4D11D0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Tree>
    <p:extLst>
      <p:ext uri="{BB962C8B-B14F-4D97-AF65-F5344CB8AC3E}">
        <p14:creationId xmlns:p14="http://schemas.microsoft.com/office/powerpoint/2010/main" val="618836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66DC8AB7-59F3-8144-9770-2566CA8CEF7B}"/>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Immagine 11">
            <a:extLst>
              <a:ext uri="{FF2B5EF4-FFF2-40B4-BE49-F238E27FC236}">
                <a16:creationId xmlns:a16="http://schemas.microsoft.com/office/drawing/2014/main" id="{91E092F7-03AE-8D4D-9F96-082665BEA7E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3" name="Segnaposto testo 10">
            <a:extLst>
              <a:ext uri="{FF2B5EF4-FFF2-40B4-BE49-F238E27FC236}">
                <a16:creationId xmlns:a16="http://schemas.microsoft.com/office/drawing/2014/main" id="{5A06D61E-A685-0043-AD07-991553F21758}"/>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Tree>
    <p:extLst>
      <p:ext uri="{BB962C8B-B14F-4D97-AF65-F5344CB8AC3E}">
        <p14:creationId xmlns:p14="http://schemas.microsoft.com/office/powerpoint/2010/main" val="30383286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37363304-A919-7543-BF0A-F8D508E9B98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3BEDB4E1-C754-A447-A51D-5622E353A59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2" name="Titolo 1">
            <a:extLst>
              <a:ext uri="{FF2B5EF4-FFF2-40B4-BE49-F238E27FC236}">
                <a16:creationId xmlns:a16="http://schemas.microsoft.com/office/drawing/2014/main" id="{A7E035E8-62BB-FD41-9EEE-E06F9F5C1228}"/>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3" name="Segnaposto testo 10">
            <a:extLst>
              <a:ext uri="{FF2B5EF4-FFF2-40B4-BE49-F238E27FC236}">
                <a16:creationId xmlns:a16="http://schemas.microsoft.com/office/drawing/2014/main" id="{5476F92C-E251-334D-B176-FA6F6F6C361F}"/>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4" name="Segnaposto immagine 13">
            <a:extLst>
              <a:ext uri="{FF2B5EF4-FFF2-40B4-BE49-F238E27FC236}">
                <a16:creationId xmlns:a16="http://schemas.microsoft.com/office/drawing/2014/main" id="{57119E9A-7F73-A949-B52B-A4BA73DB32FC}"/>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Tree>
    <p:extLst>
      <p:ext uri="{BB962C8B-B14F-4D97-AF65-F5344CB8AC3E}">
        <p14:creationId xmlns:p14="http://schemas.microsoft.com/office/powerpoint/2010/main" val="2691957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019632D-1C6A-AB4C-A47A-FEB389CDA96A}"/>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id="{982E09B9-0135-754E-9E91-39D2B539890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8" name="Segnaposto testo 10">
            <a:extLst>
              <a:ext uri="{FF2B5EF4-FFF2-40B4-BE49-F238E27FC236}">
                <a16:creationId xmlns:a16="http://schemas.microsoft.com/office/drawing/2014/main" id="{B24040F8-44F8-8D45-80FB-9EABD8CBE81D}"/>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9" name="Segnaposto immagine 13">
            <a:extLst>
              <a:ext uri="{FF2B5EF4-FFF2-40B4-BE49-F238E27FC236}">
                <a16:creationId xmlns:a16="http://schemas.microsoft.com/office/drawing/2014/main" id="{6F4CF1DF-7A68-ED4A-8B83-CCE9359EB336}"/>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Tree>
    <p:extLst>
      <p:ext uri="{BB962C8B-B14F-4D97-AF65-F5344CB8AC3E}">
        <p14:creationId xmlns:p14="http://schemas.microsoft.com/office/powerpoint/2010/main" val="279297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0076575-63AA-1741-8E3A-9360BBE1CED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9398887A-0483-6B44-AA66-D45A5DFE0DE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0" name="Segnaposto testo 10">
            <a:extLst>
              <a:ext uri="{FF2B5EF4-FFF2-40B4-BE49-F238E27FC236}">
                <a16:creationId xmlns:a16="http://schemas.microsoft.com/office/drawing/2014/main" id="{C381C2E1-07A6-744F-B36A-B3FCBEB823F2}"/>
              </a:ext>
            </a:extLst>
          </p:cNvPr>
          <p:cNvSpPr>
            <a:spLocks noGrp="1"/>
          </p:cNvSpPr>
          <p:nvPr>
            <p:ph type="body" sz="quarter" idx="11" hasCustomPrompt="1"/>
          </p:nvPr>
        </p:nvSpPr>
        <p:spPr>
          <a:xfrm>
            <a:off x="552168" y="2285907"/>
            <a:ext cx="7498136"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Tree>
    <p:extLst>
      <p:ext uri="{BB962C8B-B14F-4D97-AF65-F5344CB8AC3E}">
        <p14:creationId xmlns:p14="http://schemas.microsoft.com/office/powerpoint/2010/main" val="690096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TEXT+DIAGRAM">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AC7195-337E-9047-9FA4-F547F6A9D6F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Immagine 5">
            <a:extLst>
              <a:ext uri="{FF2B5EF4-FFF2-40B4-BE49-F238E27FC236}">
                <a16:creationId xmlns:a16="http://schemas.microsoft.com/office/drawing/2014/main" id="{F3820A05-9628-6344-AA6B-13F7F8A7703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7" name="Titolo 1">
            <a:extLst>
              <a:ext uri="{FF2B5EF4-FFF2-40B4-BE49-F238E27FC236}">
                <a16:creationId xmlns:a16="http://schemas.microsoft.com/office/drawing/2014/main" id="{158ACF72-95FA-1748-9645-6B76E992E05F}"/>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8" name="Segnaposto testo 10">
            <a:extLst>
              <a:ext uri="{FF2B5EF4-FFF2-40B4-BE49-F238E27FC236}">
                <a16:creationId xmlns:a16="http://schemas.microsoft.com/office/drawing/2014/main" id="{3DC4CF89-27E3-374F-A4B1-932145E0BE80}"/>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9" name="Segnaposto grafico 15">
            <a:extLst>
              <a:ext uri="{FF2B5EF4-FFF2-40B4-BE49-F238E27FC236}">
                <a16:creationId xmlns:a16="http://schemas.microsoft.com/office/drawing/2014/main" id="{24640435-B81A-A045-B90D-A69A840E8E43}"/>
              </a:ext>
            </a:extLst>
          </p:cNvPr>
          <p:cNvSpPr>
            <a:spLocks noGrp="1"/>
          </p:cNvSpPr>
          <p:nvPr>
            <p:ph type="chart" sz="quarter" idx="12"/>
          </p:nvPr>
        </p:nvSpPr>
        <p:spPr>
          <a:xfrm>
            <a:off x="5495369" y="2286000"/>
            <a:ext cx="4921624" cy="3283441"/>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endParaRPr lang="it-IT" dirty="0"/>
          </a:p>
        </p:txBody>
      </p:sp>
    </p:spTree>
    <p:extLst>
      <p:ext uri="{BB962C8B-B14F-4D97-AF65-F5344CB8AC3E}">
        <p14:creationId xmlns:p14="http://schemas.microsoft.com/office/powerpoint/2010/main" val="2318080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TEXT+DIAGRAM">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9AC7195-337E-9047-9FA4-F547F6A9D6F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Immagine 5">
            <a:extLst>
              <a:ext uri="{FF2B5EF4-FFF2-40B4-BE49-F238E27FC236}">
                <a16:creationId xmlns:a16="http://schemas.microsoft.com/office/drawing/2014/main" id="{F3820A05-9628-6344-AA6B-13F7F8A7703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7" name="Titolo 1">
            <a:extLst>
              <a:ext uri="{FF2B5EF4-FFF2-40B4-BE49-F238E27FC236}">
                <a16:creationId xmlns:a16="http://schemas.microsoft.com/office/drawing/2014/main" id="{158ACF72-95FA-1748-9645-6B76E992E05F}"/>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5"/>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0" name="Segnaposto testo 10">
            <a:extLst>
              <a:ext uri="{FF2B5EF4-FFF2-40B4-BE49-F238E27FC236}">
                <a16:creationId xmlns:a16="http://schemas.microsoft.com/office/drawing/2014/main" id="{1013494D-B845-4E4C-8DAF-C660C540F988}"/>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11" name="Immagine 10">
            <a:extLst>
              <a:ext uri="{FF2B5EF4-FFF2-40B4-BE49-F238E27FC236}">
                <a16:creationId xmlns:a16="http://schemas.microsoft.com/office/drawing/2014/main" id="{DC8F606B-2ED7-7341-87A6-3D3052BC2D27}"/>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12" name="Segnaposto grafico 15">
            <a:extLst>
              <a:ext uri="{FF2B5EF4-FFF2-40B4-BE49-F238E27FC236}">
                <a16:creationId xmlns:a16="http://schemas.microsoft.com/office/drawing/2014/main" id="{AEC3C41F-A4B9-4149-A0A0-D04C88A061D5}"/>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104896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F96C8B1-8405-104F-8075-F86FF6E62D1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957B67E0-21DE-854A-B125-E5297FD4C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0" name="Segnaposto testo 10">
            <a:extLst>
              <a:ext uri="{FF2B5EF4-FFF2-40B4-BE49-F238E27FC236}">
                <a16:creationId xmlns:a16="http://schemas.microsoft.com/office/drawing/2014/main" id="{E7F09A27-9AFD-E442-A889-CD150775DBDE}"/>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1" name="Segnaposto grafico 15">
            <a:extLst>
              <a:ext uri="{FF2B5EF4-FFF2-40B4-BE49-F238E27FC236}">
                <a16:creationId xmlns:a16="http://schemas.microsoft.com/office/drawing/2014/main" id="{3D685070-3B0B-5145-B0A1-94892F2C902B}"/>
              </a:ext>
            </a:extLst>
          </p:cNvPr>
          <p:cNvSpPr>
            <a:spLocks noGrp="1"/>
          </p:cNvSpPr>
          <p:nvPr>
            <p:ph type="chart" sz="quarter" idx="12"/>
          </p:nvPr>
        </p:nvSpPr>
        <p:spPr>
          <a:xfrm>
            <a:off x="5495369" y="2286000"/>
            <a:ext cx="4921624" cy="3283441"/>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endParaRPr lang="it-IT" dirty="0"/>
          </a:p>
        </p:txBody>
      </p:sp>
    </p:spTree>
    <p:extLst>
      <p:ext uri="{BB962C8B-B14F-4D97-AF65-F5344CB8AC3E}">
        <p14:creationId xmlns:p14="http://schemas.microsoft.com/office/powerpoint/2010/main" val="908565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F96C8B1-8405-104F-8075-F86FF6E62D1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957B67E0-21DE-854A-B125-E5297FD4C1E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6" name="Segnaposto testo 10">
            <a:extLst>
              <a:ext uri="{FF2B5EF4-FFF2-40B4-BE49-F238E27FC236}">
                <a16:creationId xmlns:a16="http://schemas.microsoft.com/office/drawing/2014/main" id="{7638AB28-C400-BC42-A35E-D71AC6E3181E}"/>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7" name="Immagine 6">
            <a:extLst>
              <a:ext uri="{FF2B5EF4-FFF2-40B4-BE49-F238E27FC236}">
                <a16:creationId xmlns:a16="http://schemas.microsoft.com/office/drawing/2014/main" id="{9E66E92E-4EDB-4649-8535-16332871DA26}"/>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12" name="Segnaposto grafico 15">
            <a:extLst>
              <a:ext uri="{FF2B5EF4-FFF2-40B4-BE49-F238E27FC236}">
                <a16:creationId xmlns:a16="http://schemas.microsoft.com/office/drawing/2014/main" id="{9835AB2E-D6D3-4A49-AD32-9BE345E955B9}"/>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2108459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CKCOVER">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52484CF-758E-7045-9855-45039BB3C1B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CasellaDiTesto 8">
            <a:extLst>
              <a:ext uri="{FF2B5EF4-FFF2-40B4-BE49-F238E27FC236}">
                <a16:creationId xmlns:a16="http://schemas.microsoft.com/office/drawing/2014/main" id="{A708844D-4112-4C4A-AF93-A6DD93BF26D7}"/>
              </a:ext>
            </a:extLst>
          </p:cNvPr>
          <p:cNvSpPr txBox="1"/>
          <p:nvPr userDrawn="1"/>
        </p:nvSpPr>
        <p:spPr>
          <a:xfrm>
            <a:off x="9663954" y="494851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a:t>
            </a:r>
            <a:r>
              <a:rPr lang="it-IT" sz="1200" kern="1200" dirty="0" smtClean="0">
                <a:solidFill>
                  <a:schemeClr val="accent4"/>
                </a:solidFill>
                <a:effectLst/>
                <a:latin typeface="Verdana" panose="020B0604030504040204" pitchFamily="34" charset="0"/>
                <a:ea typeface="Verdana" panose="020B0604030504040204" pitchFamily="34" charset="0"/>
                <a:cs typeface="Verdana" panose="020B0604030504040204" pitchFamily="34" charset="0"/>
              </a:rPr>
              <a:t>EU_EDPS</a:t>
            </a:r>
            <a:endPar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CasellaDiTesto 9">
            <a:extLst>
              <a:ext uri="{FF2B5EF4-FFF2-40B4-BE49-F238E27FC236}">
                <a16:creationId xmlns:a16="http://schemas.microsoft.com/office/drawing/2014/main" id="{6CC065B6-F19F-2C41-A2BE-2D0B2347A816}"/>
              </a:ext>
            </a:extLst>
          </p:cNvPr>
          <p:cNvSpPr txBox="1"/>
          <p:nvPr userDrawn="1"/>
        </p:nvSpPr>
        <p:spPr>
          <a:xfrm>
            <a:off x="9663954" y="5454770"/>
            <a:ext cx="1877437" cy="461665"/>
          </a:xfrm>
          <a:prstGeom prst="rect">
            <a:avLst/>
          </a:prstGeom>
          <a:noFill/>
        </p:spPr>
        <p:txBody>
          <a:bodyPr wrap="none" rtlCol="0">
            <a:spAutoFit/>
          </a:bodyPr>
          <a:lstStyle/>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European</a:t>
            </a: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 Data </a:t>
            </a:r>
          </a:p>
          <a:p>
            <a:pPr marL="0" marR="0" lvl="0" indent="0" algn="l" defTabSz="914400" rtl="0" eaLnBrk="1" fontAlgn="auto" latinLnBrk="0" hangingPunct="1">
              <a:lnSpc>
                <a:spcPts val="1540"/>
              </a:lnSpc>
              <a:spcBef>
                <a:spcPts val="0"/>
              </a:spcBef>
              <a:spcAft>
                <a:spcPts val="0"/>
              </a:spcAft>
              <a:buClrTx/>
              <a:buSzTx/>
              <a:buFontTx/>
              <a:buNone/>
              <a:tabLst/>
              <a:defRPr/>
            </a:pP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Protection</a:t>
            </a: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 </a:t>
            </a:r>
            <a:r>
              <a:rPr lang="it-IT" sz="1200" kern="1200" dirty="0" err="1">
                <a:solidFill>
                  <a:schemeClr val="accent4"/>
                </a:solidFill>
                <a:effectLst/>
                <a:latin typeface="Verdana" panose="020B0604030504040204" pitchFamily="34" charset="0"/>
                <a:ea typeface="Verdana" panose="020B0604030504040204" pitchFamily="34" charset="0"/>
                <a:cs typeface="Verdana" panose="020B0604030504040204" pitchFamily="34" charset="0"/>
              </a:rPr>
              <a:t>Supervison</a:t>
            </a:r>
            <a:endPar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1" name="CasellaDiTesto 10">
            <a:extLst>
              <a:ext uri="{FF2B5EF4-FFF2-40B4-BE49-F238E27FC236}">
                <a16:creationId xmlns:a16="http://schemas.microsoft.com/office/drawing/2014/main" id="{729E8711-ECF5-DD43-A08D-80E6687C6D08}"/>
              </a:ext>
            </a:extLst>
          </p:cNvPr>
          <p:cNvSpPr txBox="1"/>
          <p:nvPr userDrawn="1"/>
        </p:nvSpPr>
        <p:spPr>
          <a:xfrm>
            <a:off x="9663954" y="6101970"/>
            <a:ext cx="5998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accent4"/>
                </a:solidFill>
                <a:effectLst/>
                <a:latin typeface="Verdana" panose="020B0604030504040204" pitchFamily="34" charset="0"/>
                <a:ea typeface="Verdana" panose="020B0604030504040204" pitchFamily="34" charset="0"/>
                <a:cs typeface="Verdana" panose="020B0604030504040204" pitchFamily="34" charset="0"/>
              </a:rPr>
              <a:t>EDPS</a:t>
            </a:r>
          </a:p>
        </p:txBody>
      </p:sp>
      <p:sp>
        <p:nvSpPr>
          <p:cNvPr id="12" name="CasellaDiTesto 11">
            <a:extLst>
              <a:ext uri="{FF2B5EF4-FFF2-40B4-BE49-F238E27FC236}">
                <a16:creationId xmlns:a16="http://schemas.microsoft.com/office/drawing/2014/main" id="{C061D593-AABC-514B-B5D6-B45AF93851B6}"/>
              </a:ext>
            </a:extLst>
          </p:cNvPr>
          <p:cNvSpPr txBox="1"/>
          <p:nvPr userDrawn="1"/>
        </p:nvSpPr>
        <p:spPr>
          <a:xfrm>
            <a:off x="4588805" y="3686037"/>
            <a:ext cx="2839047" cy="528350"/>
          </a:xfrm>
          <a:prstGeom prst="rect">
            <a:avLst/>
          </a:prstGeom>
          <a:noFill/>
        </p:spPr>
        <p:txBody>
          <a:bodyPr wrap="none" rtlCol="0">
            <a:spAutoFit/>
          </a:bodyPr>
          <a:lstStyle/>
          <a:p>
            <a:pPr>
              <a:lnSpc>
                <a:spcPts val="1700"/>
              </a:lnSpc>
            </a:pPr>
            <a:r>
              <a:rPr lang="it-IT" sz="1500" dirty="0">
                <a:solidFill>
                  <a:schemeClr val="accent3"/>
                </a:solidFill>
                <a:effectLst/>
                <a:latin typeface="Verdana" panose="020B0604030504040204" pitchFamily="34" charset="0"/>
              </a:rPr>
              <a:t>The </a:t>
            </a:r>
            <a:r>
              <a:rPr lang="it-IT" sz="1500" dirty="0" err="1">
                <a:solidFill>
                  <a:schemeClr val="accent3"/>
                </a:solidFill>
                <a:effectLst/>
                <a:latin typeface="Verdana" panose="020B0604030504040204" pitchFamily="34" charset="0"/>
              </a:rPr>
              <a:t>EU’s</a:t>
            </a:r>
            <a:r>
              <a:rPr lang="it-IT" sz="1500" dirty="0">
                <a:solidFill>
                  <a:schemeClr val="accent3"/>
                </a:solidFill>
                <a:effectLst/>
                <a:latin typeface="Verdana" panose="020B0604030504040204" pitchFamily="34" charset="0"/>
              </a:rPr>
              <a:t> </a:t>
            </a:r>
            <a:r>
              <a:rPr lang="it-IT" sz="1500" dirty="0" err="1">
                <a:solidFill>
                  <a:schemeClr val="accent3"/>
                </a:solidFill>
                <a:effectLst/>
                <a:latin typeface="Verdana" panose="020B0604030504040204" pitchFamily="34" charset="0"/>
              </a:rPr>
              <a:t>independent</a:t>
            </a:r>
            <a:r>
              <a:rPr lang="it-IT" sz="1500" dirty="0">
                <a:solidFill>
                  <a:schemeClr val="accent3"/>
                </a:solidFill>
                <a:effectLst/>
                <a:latin typeface="Verdana" panose="020B0604030504040204" pitchFamily="34" charset="0"/>
              </a:rPr>
              <a:t> data </a:t>
            </a:r>
          </a:p>
          <a:p>
            <a:pPr>
              <a:lnSpc>
                <a:spcPts val="1700"/>
              </a:lnSpc>
            </a:pPr>
            <a:r>
              <a:rPr lang="it-IT" sz="1500" dirty="0" err="1">
                <a:solidFill>
                  <a:schemeClr val="accent3"/>
                </a:solidFill>
                <a:effectLst/>
                <a:latin typeface="Verdana" panose="020B0604030504040204" pitchFamily="34" charset="0"/>
              </a:rPr>
              <a:t>protection</a:t>
            </a:r>
            <a:r>
              <a:rPr lang="it-IT" sz="1500" dirty="0">
                <a:solidFill>
                  <a:schemeClr val="accent3"/>
                </a:solidFill>
                <a:effectLst/>
                <a:latin typeface="Verdana" panose="020B0604030504040204" pitchFamily="34" charset="0"/>
              </a:rPr>
              <a:t> authority</a:t>
            </a:r>
          </a:p>
        </p:txBody>
      </p:sp>
      <p:sp>
        <p:nvSpPr>
          <p:cNvPr id="13" name="CasellaDiTesto 12">
            <a:extLst>
              <a:ext uri="{FF2B5EF4-FFF2-40B4-BE49-F238E27FC236}">
                <a16:creationId xmlns:a16="http://schemas.microsoft.com/office/drawing/2014/main" id="{D445B830-6643-3644-8477-3DF81C6B1528}"/>
              </a:ext>
            </a:extLst>
          </p:cNvPr>
          <p:cNvSpPr txBox="1"/>
          <p:nvPr userDrawn="1"/>
        </p:nvSpPr>
        <p:spPr>
          <a:xfrm>
            <a:off x="4580965" y="2277037"/>
            <a:ext cx="2266967" cy="1374735"/>
          </a:xfrm>
          <a:prstGeom prst="rect">
            <a:avLst/>
          </a:prstGeom>
          <a:noFill/>
        </p:spPr>
        <p:txBody>
          <a:bodyPr wrap="none" rtlCol="0">
            <a:spAutoFit/>
          </a:bodyPr>
          <a:lstStyle/>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EUROPEAN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DATA </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PROTECTION</a:t>
            </a:r>
          </a:p>
          <a:p>
            <a:pPr lvl="0">
              <a:lnSpc>
                <a:spcPts val="2440"/>
              </a:lnSpc>
            </a:pPr>
            <a:r>
              <a:rPr lang="it-IT" sz="2200" b="1" dirty="0">
                <a:solidFill>
                  <a:schemeClr val="accent3"/>
                </a:solidFill>
                <a:latin typeface="Verdana" panose="020B0604030504040204" pitchFamily="34" charset="0"/>
                <a:ea typeface="Verdana" panose="020B0604030504040204" pitchFamily="34" charset="0"/>
                <a:cs typeface="Verdana" panose="020B0604030504040204" pitchFamily="34" charset="0"/>
              </a:rPr>
              <a:t>SUPERVISOR</a:t>
            </a:r>
          </a:p>
        </p:txBody>
      </p:sp>
      <p:pic>
        <p:nvPicPr>
          <p:cNvPr id="15" name="Immagine 14">
            <a:extLst>
              <a:ext uri="{FF2B5EF4-FFF2-40B4-BE49-F238E27FC236}">
                <a16:creationId xmlns:a16="http://schemas.microsoft.com/office/drawing/2014/main" id="{9CDE6447-0B0E-9E4C-BD18-E16D9618DD1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88374" y="441981"/>
            <a:ext cx="2019297" cy="1698046"/>
          </a:xfrm>
          <a:prstGeom prst="rect">
            <a:avLst/>
          </a:prstGeom>
        </p:spPr>
      </p:pic>
    </p:spTree>
    <p:extLst>
      <p:ext uri="{BB962C8B-B14F-4D97-AF65-F5344CB8AC3E}">
        <p14:creationId xmlns:p14="http://schemas.microsoft.com/office/powerpoint/2010/main" val="11379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C1844439-4367-734E-9EFC-48F64368F4B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Immagine 15">
            <a:extLst>
              <a:ext uri="{FF2B5EF4-FFF2-40B4-BE49-F238E27FC236}">
                <a16:creationId xmlns:a16="http://schemas.microsoft.com/office/drawing/2014/main" id="{821F3DA9-7F2F-874A-86BD-4E60D3623B6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7" name="Titolo 1">
            <a:extLst>
              <a:ext uri="{FF2B5EF4-FFF2-40B4-BE49-F238E27FC236}">
                <a16:creationId xmlns:a16="http://schemas.microsoft.com/office/drawing/2014/main" id="{03F153E9-5657-1D48-ABAE-87774301DFA4}"/>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8" name="Segnaposto testo 10">
            <a:extLst>
              <a:ext uri="{FF2B5EF4-FFF2-40B4-BE49-F238E27FC236}">
                <a16:creationId xmlns:a16="http://schemas.microsoft.com/office/drawing/2014/main" id="{EEF0270F-AD0E-7B41-B722-3966C77C05D1}"/>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9" name="Segnaposto immagine 13">
            <a:extLst>
              <a:ext uri="{FF2B5EF4-FFF2-40B4-BE49-F238E27FC236}">
                <a16:creationId xmlns:a16="http://schemas.microsoft.com/office/drawing/2014/main" id="{23D69246-23DF-2349-BF6A-EECAF9B2DB06}"/>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Tree>
    <p:extLst>
      <p:ext uri="{BB962C8B-B14F-4D97-AF65-F5344CB8AC3E}">
        <p14:creationId xmlns:p14="http://schemas.microsoft.com/office/powerpoint/2010/main" val="290526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945280C-4677-2E4E-A424-0AF026891677}"/>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Immagine 6">
            <a:extLst>
              <a:ext uri="{FF2B5EF4-FFF2-40B4-BE49-F238E27FC236}">
                <a16:creationId xmlns:a16="http://schemas.microsoft.com/office/drawing/2014/main" id="{15B5E2AB-8C13-6045-A768-50905DF8B7BC}"/>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8" name="Segnaposto immagine 13">
            <a:extLst>
              <a:ext uri="{FF2B5EF4-FFF2-40B4-BE49-F238E27FC236}">
                <a16:creationId xmlns:a16="http://schemas.microsoft.com/office/drawing/2014/main" id="{4D3169FA-A3C7-6F46-8BCF-D51D935B0AF0}"/>
              </a:ext>
            </a:extLst>
          </p:cNvPr>
          <p:cNvSpPr>
            <a:spLocks noGrp="1"/>
          </p:cNvSpPr>
          <p:nvPr>
            <p:ph type="pic" sz="quarter" idx="10" hasCustomPrompt="1"/>
          </p:nvPr>
        </p:nvSpPr>
        <p:spPr>
          <a:xfrm>
            <a:off x="5349118" y="2294467"/>
            <a:ext cx="5515111" cy="3684215"/>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r>
              <a:rPr lang="it-IT" dirty="0"/>
              <a:t>IMAGE</a:t>
            </a:r>
          </a:p>
        </p:txBody>
      </p:sp>
      <p:sp>
        <p:nvSpPr>
          <p:cNvPr id="9" name="Segnaposto testo 10">
            <a:extLst>
              <a:ext uri="{FF2B5EF4-FFF2-40B4-BE49-F238E27FC236}">
                <a16:creationId xmlns:a16="http://schemas.microsoft.com/office/drawing/2014/main" id="{2C5D044F-4E0A-0C4F-8F50-20503466080E}"/>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Tree>
    <p:extLst>
      <p:ext uri="{BB962C8B-B14F-4D97-AF65-F5344CB8AC3E}">
        <p14:creationId xmlns:p14="http://schemas.microsoft.com/office/powerpoint/2010/main" val="176436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TEXT+DIAGRAM">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9DB46AD-34FD-DA41-B07D-B70AB2E9C1C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652D38D8-8FE1-864A-B99C-088B0988EBA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2" name="Titolo 1">
            <a:extLst>
              <a:ext uri="{FF2B5EF4-FFF2-40B4-BE49-F238E27FC236}">
                <a16:creationId xmlns:a16="http://schemas.microsoft.com/office/drawing/2014/main" id="{4477D6EC-9F7A-E54B-BAFE-FB474FC58C47}"/>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13" name="Segnaposto testo 10">
            <a:extLst>
              <a:ext uri="{FF2B5EF4-FFF2-40B4-BE49-F238E27FC236}">
                <a16:creationId xmlns:a16="http://schemas.microsoft.com/office/drawing/2014/main" id="{927BCE84-9DF6-7A42-9455-DA977FFB2C8C}"/>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
        <p:nvSpPr>
          <p:cNvPr id="14" name="Segnaposto grafico 15">
            <a:extLst>
              <a:ext uri="{FF2B5EF4-FFF2-40B4-BE49-F238E27FC236}">
                <a16:creationId xmlns:a16="http://schemas.microsoft.com/office/drawing/2014/main" id="{7AAE040A-A066-8A47-90F6-15DCDE664055}"/>
              </a:ext>
            </a:extLst>
          </p:cNvPr>
          <p:cNvSpPr>
            <a:spLocks noGrp="1"/>
          </p:cNvSpPr>
          <p:nvPr>
            <p:ph type="chart" sz="quarter" idx="12"/>
          </p:nvPr>
        </p:nvSpPr>
        <p:spPr>
          <a:xfrm>
            <a:off x="5495369" y="2286000"/>
            <a:ext cx="4921624" cy="3283441"/>
          </a:xfrm>
          <a:prstGeom prst="rect">
            <a:avLst/>
          </a:prstGeom>
        </p:spPr>
        <p:txBody>
          <a:bodyPr/>
          <a:lstStyle>
            <a:lvl1pPr>
              <a:buNone/>
              <a:defRPr sz="1600">
                <a:latin typeface="Libertinus Sans" pitchFamily="2" charset="0"/>
                <a:ea typeface="Libertinus Sans" pitchFamily="2" charset="0"/>
                <a:cs typeface="Libertinus Sans" pitchFamily="2" charset="0"/>
              </a:defRPr>
            </a:lvl1pPr>
          </a:lstStyle>
          <a:p>
            <a:endParaRPr lang="it-IT" dirty="0"/>
          </a:p>
        </p:txBody>
      </p:sp>
    </p:spTree>
    <p:extLst>
      <p:ext uri="{BB962C8B-B14F-4D97-AF65-F5344CB8AC3E}">
        <p14:creationId xmlns:p14="http://schemas.microsoft.com/office/powerpoint/2010/main" val="1289350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TEXT+DIAGRAM">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9DB46AD-34FD-DA41-B07D-B70AB2E9C1C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Immagine 10">
            <a:extLst>
              <a:ext uri="{FF2B5EF4-FFF2-40B4-BE49-F238E27FC236}">
                <a16:creationId xmlns:a16="http://schemas.microsoft.com/office/drawing/2014/main" id="{652D38D8-8FE1-864A-B99C-088B0988EBA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2" name="Titolo 1">
            <a:extLst>
              <a:ext uri="{FF2B5EF4-FFF2-40B4-BE49-F238E27FC236}">
                <a16:creationId xmlns:a16="http://schemas.microsoft.com/office/drawing/2014/main" id="{4477D6EC-9F7A-E54B-BAFE-FB474FC58C47}"/>
              </a:ext>
            </a:extLst>
          </p:cNvPr>
          <p:cNvSpPr>
            <a:spLocks noGrp="1"/>
          </p:cNvSpPr>
          <p:nvPr>
            <p:ph type="title" hasCustomPrompt="1"/>
          </p:nvPr>
        </p:nvSpPr>
        <p:spPr>
          <a:xfrm>
            <a:off x="515470" y="678889"/>
            <a:ext cx="7570695" cy="1114052"/>
          </a:xfrm>
          <a:prstGeom prst="rect">
            <a:avLst/>
          </a:prstGeom>
        </p:spPr>
        <p:txBody>
          <a:bodyPr/>
          <a:lstStyle>
            <a:lvl1pPr>
              <a:lnSpc>
                <a:spcPts val="3660"/>
              </a:lnSpc>
              <a:defRPr sz="2800" b="1">
                <a:solidFill>
                  <a:schemeClr val="accent4"/>
                </a:solidFill>
                <a:latin typeface="Verdana" panose="020B0604030504040204" pitchFamily="34" charset="0"/>
                <a:ea typeface="Verdana" panose="020B0604030504040204" pitchFamily="34" charset="0"/>
                <a:cs typeface="Verdana" panose="020B0604030504040204" pitchFamily="34" charset="0"/>
              </a:defRPr>
            </a:lvl1pPr>
          </a:lstStyle>
          <a:p>
            <a:r>
              <a:rPr lang="it-IT" dirty="0"/>
              <a:t>TITLE</a:t>
            </a:r>
          </a:p>
        </p:txBody>
      </p:sp>
      <p:sp>
        <p:nvSpPr>
          <p:cNvPr id="7" name="Segnaposto testo 10">
            <a:extLst>
              <a:ext uri="{FF2B5EF4-FFF2-40B4-BE49-F238E27FC236}">
                <a16:creationId xmlns:a16="http://schemas.microsoft.com/office/drawing/2014/main" id="{7391FD7B-B802-134B-8A4B-13811BE0E896}"/>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vl1pPr>
            <a:lvl2pPr>
              <a:buNone/>
              <a:defRPr/>
            </a:lvl2pPr>
            <a:lvl3pPr>
              <a:buNone/>
              <a:defRPr/>
            </a:lvl3pPr>
            <a:lvl4pPr>
              <a:buNone/>
              <a:defRPr/>
            </a:lvl4pPr>
            <a:lvl5pPr>
              <a:buNone/>
              <a:defRPr/>
            </a:lvl5pPr>
          </a:lstStyle>
          <a:p>
            <a:pPr lvl="0"/>
            <a:r>
              <a:rPr lang="it-IT" dirty="0"/>
              <a:t>Text</a:t>
            </a:r>
          </a:p>
        </p:txBody>
      </p:sp>
      <p:pic>
        <p:nvPicPr>
          <p:cNvPr id="8" name="Immagine 7">
            <a:extLst>
              <a:ext uri="{FF2B5EF4-FFF2-40B4-BE49-F238E27FC236}">
                <a16:creationId xmlns:a16="http://schemas.microsoft.com/office/drawing/2014/main" id="{98935259-0872-574D-A0E8-E33D6510849E}"/>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5494362" y="2271485"/>
            <a:ext cx="4988441" cy="3323772"/>
          </a:xfrm>
          <a:prstGeom prst="rect">
            <a:avLst/>
          </a:prstGeom>
        </p:spPr>
      </p:pic>
      <p:sp>
        <p:nvSpPr>
          <p:cNvPr id="9" name="Segnaposto grafico 15">
            <a:extLst>
              <a:ext uri="{FF2B5EF4-FFF2-40B4-BE49-F238E27FC236}">
                <a16:creationId xmlns:a16="http://schemas.microsoft.com/office/drawing/2014/main" id="{AC7EC6C2-F931-684C-8401-C917C939DAFD}"/>
              </a:ext>
            </a:extLst>
          </p:cNvPr>
          <p:cNvSpPr>
            <a:spLocks noGrp="1"/>
          </p:cNvSpPr>
          <p:nvPr>
            <p:ph type="chart" sz="quarter" idx="12"/>
          </p:nvPr>
        </p:nvSpPr>
        <p:spPr>
          <a:xfrm>
            <a:off x="5705826" y="2641600"/>
            <a:ext cx="4577546" cy="2782698"/>
          </a:xfrm>
          <a:prstGeom prst="rect">
            <a:avLst/>
          </a:prstGeom>
        </p:spPr>
        <p:txBody>
          <a:bodyPr/>
          <a:lstStyle>
            <a:lvl1pPr>
              <a:buNone/>
              <a:defRPr sz="1600"/>
            </a:lvl1pPr>
          </a:lstStyle>
          <a:p>
            <a:r>
              <a:rPr lang="it-IT"/>
              <a:t>Fare clic sull'icona per inserire un grafico</a:t>
            </a:r>
            <a:endParaRPr lang="it-IT" dirty="0"/>
          </a:p>
        </p:txBody>
      </p:sp>
    </p:spTree>
    <p:extLst>
      <p:ext uri="{BB962C8B-B14F-4D97-AF65-F5344CB8AC3E}">
        <p14:creationId xmlns:p14="http://schemas.microsoft.com/office/powerpoint/2010/main" val="423225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DIAGRAM">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F32DC95-1DA8-7744-95F2-676E107F6910}"/>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Immagine 8">
            <a:extLst>
              <a:ext uri="{FF2B5EF4-FFF2-40B4-BE49-F238E27FC236}">
                <a16:creationId xmlns:a16="http://schemas.microsoft.com/office/drawing/2014/main" id="{604E4AD5-5BC0-0949-9C4A-BA7D67F75AB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398728" y="6105208"/>
            <a:ext cx="766684" cy="644711"/>
          </a:xfrm>
          <a:prstGeom prst="rect">
            <a:avLst/>
          </a:prstGeom>
        </p:spPr>
      </p:pic>
      <p:sp>
        <p:nvSpPr>
          <p:cNvPr id="10" name="Segnaposto grafico 15">
            <a:extLst>
              <a:ext uri="{FF2B5EF4-FFF2-40B4-BE49-F238E27FC236}">
                <a16:creationId xmlns:a16="http://schemas.microsoft.com/office/drawing/2014/main" id="{C1A38CD6-A64D-254B-A38D-0C9619971ED3}"/>
              </a:ext>
            </a:extLst>
          </p:cNvPr>
          <p:cNvSpPr>
            <a:spLocks noGrp="1"/>
          </p:cNvSpPr>
          <p:nvPr>
            <p:ph type="chart" sz="quarter" idx="12"/>
          </p:nvPr>
        </p:nvSpPr>
        <p:spPr>
          <a:xfrm>
            <a:off x="5495369" y="2286000"/>
            <a:ext cx="4921624" cy="3283441"/>
          </a:xfrm>
          <a:prstGeom prst="rect">
            <a:avLst/>
          </a:prstGeom>
        </p:spPr>
        <p:txBody>
          <a:bodyPr/>
          <a:lstStyle>
            <a:lvl1pPr>
              <a:buNone/>
              <a:defRPr sz="1600"/>
            </a:lvl1pPr>
          </a:lstStyle>
          <a:p>
            <a:endParaRPr lang="it-IT" dirty="0"/>
          </a:p>
        </p:txBody>
      </p:sp>
      <p:sp>
        <p:nvSpPr>
          <p:cNvPr id="11" name="Segnaposto testo 10">
            <a:extLst>
              <a:ext uri="{FF2B5EF4-FFF2-40B4-BE49-F238E27FC236}">
                <a16:creationId xmlns:a16="http://schemas.microsoft.com/office/drawing/2014/main" id="{E85CE44F-6311-994B-8FBA-8CD4A1B3D2D2}"/>
              </a:ext>
            </a:extLst>
          </p:cNvPr>
          <p:cNvSpPr>
            <a:spLocks noGrp="1"/>
          </p:cNvSpPr>
          <p:nvPr>
            <p:ph type="body" sz="quarter" idx="11" hasCustomPrompt="1"/>
          </p:nvPr>
        </p:nvSpPr>
        <p:spPr>
          <a:xfrm>
            <a:off x="552168" y="2285907"/>
            <a:ext cx="4485997" cy="3290140"/>
          </a:xfrm>
          <a:prstGeom prst="rect">
            <a:avLst/>
          </a:prstGeom>
        </p:spPr>
        <p:txBody>
          <a:bodyPr/>
          <a:lstStyle>
            <a:lvl1pPr marL="0" indent="0">
              <a:lnSpc>
                <a:spcPts val="2120"/>
              </a:lnSpc>
              <a:spcBef>
                <a:spcPts val="0"/>
              </a:spcBef>
              <a:buNone/>
              <a:defRPr sz="1400">
                <a:latin typeface="Libertinus Sans" pitchFamily="2" charset="0"/>
                <a:ea typeface="Libertinus Sans" pitchFamily="2" charset="0"/>
                <a:cs typeface="Libertinus Sans" pitchFamily="2" charset="0"/>
              </a:defRPr>
            </a:lvl1pPr>
            <a:lvl2pPr>
              <a:buNone/>
              <a:defRPr/>
            </a:lvl2pPr>
            <a:lvl3pPr>
              <a:buNone/>
              <a:defRPr/>
            </a:lvl3pPr>
            <a:lvl4pPr>
              <a:buNone/>
              <a:defRPr/>
            </a:lvl4pPr>
            <a:lvl5pPr>
              <a:buNone/>
              <a:defRPr/>
            </a:lvl5pPr>
          </a:lstStyle>
          <a:p>
            <a:pPr lvl="0"/>
            <a:r>
              <a:rPr lang="it-IT" dirty="0"/>
              <a:t>Text</a:t>
            </a:r>
          </a:p>
        </p:txBody>
      </p:sp>
    </p:spTree>
    <p:extLst>
      <p:ext uri="{BB962C8B-B14F-4D97-AF65-F5344CB8AC3E}">
        <p14:creationId xmlns:p14="http://schemas.microsoft.com/office/powerpoint/2010/main" val="1174977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652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38" r:id="rId7"/>
    <p:sldLayoutId id="2147483713" r:id="rId8"/>
    <p:sldLayoutId id="2147483714" r:id="rId9"/>
    <p:sldLayoutId id="2147483739" r:id="rId10"/>
    <p:sldLayoutId id="2147483715"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287990" y="6231658"/>
            <a:ext cx="450273" cy="365125"/>
          </a:xfrm>
          <a:prstGeom prst="rect">
            <a:avLst/>
          </a:prstGeom>
        </p:spPr>
        <p:txBody>
          <a:bodyPr vert="horz" lIns="91440" tIns="45720" rIns="91440" bIns="45720" rtlCol="0" anchor="ctr"/>
          <a:lstStyle>
            <a:lvl1pPr algn="ctr">
              <a:defRPr sz="1600" b="1">
                <a:solidFill>
                  <a:srgbClr val="4472C4"/>
                </a:solidFill>
              </a:defRPr>
            </a:lvl1pPr>
          </a:lstStyle>
          <a:p>
            <a:fld id="{F631AA85-691D-466F-8F38-20C9C80A4796}" type="slidenum">
              <a:rPr lang="en-GB" smtClean="0"/>
              <a:pPr/>
              <a:t>‹#›</a:t>
            </a:fld>
            <a:endParaRPr lang="en-GB" dirty="0"/>
          </a:p>
        </p:txBody>
      </p:sp>
    </p:spTree>
    <p:extLst>
      <p:ext uri="{BB962C8B-B14F-4D97-AF65-F5344CB8AC3E}">
        <p14:creationId xmlns:p14="http://schemas.microsoft.com/office/powerpoint/2010/main" val="26480878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70" r:id="rId3"/>
    <p:sldLayoutId id="2147483663" r:id="rId4"/>
    <p:sldLayoutId id="2147483672" r:id="rId5"/>
    <p:sldLayoutId id="2147483666" r:id="rId6"/>
    <p:sldLayoutId id="2147483668" r:id="rId7"/>
    <p:sldLayoutId id="2147483736" r:id="rId8"/>
    <p:sldLayoutId id="2147483669" r:id="rId9"/>
    <p:sldLayoutId id="2147483737" r:id="rId10"/>
    <p:sldLayoutId id="2147483671"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7969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40" r:id="rId7"/>
    <p:sldLayoutId id="2147483723" r:id="rId8"/>
    <p:sldLayoutId id="2147483724" r:id="rId9"/>
    <p:sldLayoutId id="2147483741" r:id="rId10"/>
    <p:sldLayoutId id="2147483725"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81152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42" r:id="rId8"/>
    <p:sldLayoutId id="2147483734" r:id="rId9"/>
    <p:sldLayoutId id="2147483743" r:id="rId10"/>
    <p:sldLayoutId id="2147483735" r:id="rId1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7BD5195-29C3-E244-9B09-77AC7BD1093B}"/>
              </a:ext>
            </a:extLst>
          </p:cNvPr>
          <p:cNvSpPr>
            <a:spLocks noGrp="1"/>
          </p:cNvSpPr>
          <p:nvPr>
            <p:ph type="body" sz="quarter" idx="16"/>
          </p:nvPr>
        </p:nvSpPr>
        <p:spPr/>
        <p:txBody>
          <a:bodyPr/>
          <a:lstStyle/>
          <a:p>
            <a:r>
              <a:rPr lang="it-IT" dirty="0" smtClean="0"/>
              <a:t>DPO – EDPS Workshop:</a:t>
            </a:r>
          </a:p>
          <a:p>
            <a:r>
              <a:rPr lang="en-GB" dirty="0"/>
              <a:t>Data Protection Impact Assessments</a:t>
            </a:r>
            <a:endParaRPr lang="it-IT" dirty="0"/>
          </a:p>
        </p:txBody>
      </p:sp>
    </p:spTree>
    <p:extLst>
      <p:ext uri="{BB962C8B-B14F-4D97-AF65-F5344CB8AC3E}">
        <p14:creationId xmlns:p14="http://schemas.microsoft.com/office/powerpoint/2010/main" val="1954865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242560" y="2974848"/>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096335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39F166B-EAF4-124F-9D2D-6AE81E72FE28}"/>
              </a:ext>
            </a:extLst>
          </p:cNvPr>
          <p:cNvSpPr>
            <a:spLocks noGrp="1"/>
          </p:cNvSpPr>
          <p:nvPr>
            <p:ph type="body" sz="quarter" idx="16"/>
          </p:nvPr>
        </p:nvSpPr>
        <p:spPr>
          <a:xfrm>
            <a:off x="2068416" y="2498989"/>
            <a:ext cx="5007947" cy="2702258"/>
          </a:xfrm>
        </p:spPr>
        <p:txBody>
          <a:bodyPr/>
          <a:lstStyle/>
          <a:p>
            <a:r>
              <a:rPr lang="it-IT" dirty="0" smtClean="0"/>
              <a:t>Focus:</a:t>
            </a:r>
          </a:p>
          <a:p>
            <a:endParaRPr lang="it-IT" dirty="0"/>
          </a:p>
          <a:p>
            <a:r>
              <a:rPr lang="it-IT" dirty="0" err="1" smtClean="0"/>
              <a:t>Sharing</a:t>
            </a:r>
            <a:r>
              <a:rPr lang="it-IT" dirty="0" smtClean="0"/>
              <a:t> </a:t>
            </a:r>
            <a:r>
              <a:rPr lang="it-IT" dirty="0" err="1" smtClean="0"/>
              <a:t>practical</a:t>
            </a:r>
            <a:r>
              <a:rPr lang="it-IT" dirty="0" smtClean="0"/>
              <a:t> </a:t>
            </a:r>
            <a:r>
              <a:rPr lang="it-IT" dirty="0" err="1" smtClean="0"/>
              <a:t>experience</a:t>
            </a:r>
            <a:r>
              <a:rPr lang="it-IT" dirty="0" smtClean="0"/>
              <a:t> </a:t>
            </a:r>
            <a:r>
              <a:rPr lang="it-IT" dirty="0" err="1" smtClean="0"/>
              <a:t>based</a:t>
            </a:r>
            <a:r>
              <a:rPr lang="it-IT" dirty="0" smtClean="0"/>
              <a:t> on </a:t>
            </a:r>
            <a:r>
              <a:rPr lang="it-IT" dirty="0" err="1" smtClean="0"/>
              <a:t>past</a:t>
            </a:r>
            <a:r>
              <a:rPr lang="it-IT" dirty="0" smtClean="0"/>
              <a:t> </a:t>
            </a:r>
            <a:r>
              <a:rPr lang="it-IT" dirty="0" err="1" smtClean="0"/>
              <a:t>cases</a:t>
            </a:r>
            <a:endParaRPr lang="it-IT" dirty="0" smtClean="0"/>
          </a:p>
          <a:p>
            <a:endParaRPr lang="it-IT" dirty="0"/>
          </a:p>
          <a:p>
            <a:r>
              <a:rPr lang="it-IT" dirty="0" err="1" smtClean="0"/>
              <a:t>Further</a:t>
            </a:r>
            <a:r>
              <a:rPr lang="it-IT" dirty="0" smtClean="0"/>
              <a:t> input for </a:t>
            </a:r>
            <a:r>
              <a:rPr lang="it-IT" dirty="0" err="1" smtClean="0"/>
              <a:t>group</a:t>
            </a:r>
            <a:r>
              <a:rPr lang="it-IT" dirty="0" smtClean="0"/>
              <a:t> </a:t>
            </a:r>
            <a:r>
              <a:rPr lang="it-IT" dirty="0" err="1" smtClean="0"/>
              <a:t>discussion</a:t>
            </a:r>
            <a:endParaRPr lang="it-IT" dirty="0"/>
          </a:p>
          <a:p>
            <a:endParaRPr lang="it-IT" dirty="0" smtClean="0"/>
          </a:p>
        </p:txBody>
      </p:sp>
      <p:sp>
        <p:nvSpPr>
          <p:cNvPr id="2" name="Slide Number Placeholder 1"/>
          <p:cNvSpPr>
            <a:spLocks noGrp="1"/>
          </p:cNvSpPr>
          <p:nvPr>
            <p:ph type="sldNum" sz="quarter" idx="17"/>
          </p:nvPr>
        </p:nvSpPr>
        <p:spPr/>
        <p:txBody>
          <a:bodyPr/>
          <a:lstStyle/>
          <a:p>
            <a:fld id="{F631AA85-691D-466F-8F38-20C9C80A4796}" type="slidenum">
              <a:rPr lang="en-GB" smtClean="0"/>
              <a:pPr/>
              <a:t>2</a:t>
            </a:fld>
            <a:endParaRPr lang="en-GB" dirty="0"/>
          </a:p>
        </p:txBody>
      </p:sp>
    </p:spTree>
    <p:extLst>
      <p:ext uri="{BB962C8B-B14F-4D97-AF65-F5344CB8AC3E}">
        <p14:creationId xmlns:p14="http://schemas.microsoft.com/office/powerpoint/2010/main" val="7429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562A614E-DB07-CB48-BA1F-FE60755B32E3}"/>
              </a:ext>
            </a:extLst>
          </p:cNvPr>
          <p:cNvSpPr>
            <a:spLocks noGrp="1"/>
          </p:cNvSpPr>
          <p:nvPr>
            <p:ph type="body" sz="quarter" idx="11"/>
          </p:nvPr>
        </p:nvSpPr>
        <p:spPr>
          <a:xfrm>
            <a:off x="593110" y="1364776"/>
            <a:ext cx="7513659" cy="3848669"/>
          </a:xfrm>
        </p:spPr>
        <p:txBody>
          <a:bodyPr/>
          <a:lstStyle/>
          <a:p>
            <a:r>
              <a:rPr lang="en-GB" b="1" dirty="0" smtClean="0"/>
              <a:t>Accountability on the ground toolkit (mainly part II: DPIAs and prior consultation):</a:t>
            </a:r>
          </a:p>
          <a:p>
            <a:r>
              <a:rPr lang="en-GB" dirty="0" smtClean="0"/>
              <a:t>The EDPS’ main guidance document on DPIAs</a:t>
            </a:r>
          </a:p>
          <a:p>
            <a:pPr marL="285750" indent="-285750">
              <a:buFont typeface="Arial" panose="020B0604020202020204" pitchFamily="34" charset="0"/>
              <a:buChar char="•"/>
            </a:pPr>
            <a:r>
              <a:rPr lang="en-GB" dirty="0" smtClean="0"/>
              <a:t>Step-by-step guide through the DPIA process, including example questions for the controller;</a:t>
            </a:r>
          </a:p>
          <a:p>
            <a:pPr marL="285750" indent="-285750">
              <a:buFont typeface="Arial" panose="020B0604020202020204" pitchFamily="34" charset="0"/>
              <a:buChar char="•"/>
            </a:pPr>
            <a:r>
              <a:rPr lang="en-GB" dirty="0" smtClean="0"/>
              <a:t>Template </a:t>
            </a:r>
            <a:r>
              <a:rPr lang="en-GB" u="sng" dirty="0" smtClean="0"/>
              <a:t>report structure</a:t>
            </a:r>
            <a:r>
              <a:rPr lang="en-GB" dirty="0" smtClean="0"/>
              <a:t>;²</a:t>
            </a:r>
          </a:p>
          <a:p>
            <a:pPr marL="285750" indent="-285750">
              <a:buFont typeface="Arial" panose="020B0604020202020204" pitchFamily="34" charset="0"/>
              <a:buChar char="•"/>
            </a:pPr>
            <a:r>
              <a:rPr lang="en-GB" dirty="0" smtClean="0"/>
              <a:t>Collection of DPIA methodologies employed at national level to draw inspiration from.</a:t>
            </a:r>
          </a:p>
          <a:p>
            <a:endParaRPr lang="en-GB" dirty="0" smtClean="0"/>
          </a:p>
          <a:p>
            <a:r>
              <a:rPr lang="en-GB" b="1" dirty="0" smtClean="0"/>
              <a:t>Decision from the EDPS which further defines criteria and example lists of processing operations (not) requiring a DPIA or prior consultation</a:t>
            </a:r>
          </a:p>
          <a:p>
            <a:pPr marL="285750" indent="-285750">
              <a:buFont typeface="Arial" panose="020B0604020202020204" pitchFamily="34" charset="0"/>
              <a:buChar char="•"/>
            </a:pPr>
            <a:r>
              <a:rPr lang="en-GB" dirty="0" smtClean="0"/>
              <a:t>List of criteria that indicate the need to perform a DPIA (used for threshold assessment);</a:t>
            </a:r>
          </a:p>
          <a:p>
            <a:pPr marL="285750" indent="-285750">
              <a:buFont typeface="Arial" panose="020B0604020202020204" pitchFamily="34" charset="0"/>
              <a:buChar char="•"/>
            </a:pPr>
            <a:r>
              <a:rPr lang="en-GB" dirty="0" smtClean="0"/>
              <a:t>Indicative list of processing operations that may (not) be required to have a DPIA.</a:t>
            </a:r>
          </a:p>
          <a:p>
            <a:endParaRPr lang="fr-FR" dirty="0" smtClean="0"/>
          </a:p>
          <a:p>
            <a:r>
              <a:rPr lang="en-GB" b="1" dirty="0"/>
              <a:t>EDPS Report: EU Institutions’ use of Data Protection Impact </a:t>
            </a:r>
            <a:r>
              <a:rPr lang="en-GB" b="1" dirty="0" smtClean="0"/>
              <a:t>Assessments (Jul 2020)</a:t>
            </a:r>
            <a:endParaRPr lang="en-GB" b="1" dirty="0"/>
          </a:p>
          <a:p>
            <a:pPr marL="285750" indent="-285750">
              <a:buFont typeface="Arial" panose="020B0604020202020204" pitchFamily="34" charset="0"/>
              <a:buChar char="•"/>
            </a:pPr>
            <a:r>
              <a:rPr lang="fr-FR" dirty="0" err="1" smtClean="0"/>
              <a:t>Statistics</a:t>
            </a:r>
            <a:r>
              <a:rPr lang="fr-FR" dirty="0" smtClean="0"/>
              <a:t> </a:t>
            </a:r>
            <a:r>
              <a:rPr lang="fr-FR" dirty="0" err="1" smtClean="0"/>
              <a:t>regarding</a:t>
            </a:r>
            <a:r>
              <a:rPr lang="fr-FR" dirty="0" smtClean="0"/>
              <a:t> the </a:t>
            </a:r>
            <a:r>
              <a:rPr lang="fr-FR" dirty="0" err="1" smtClean="0"/>
              <a:t>DPIAs</a:t>
            </a:r>
            <a:r>
              <a:rPr lang="fr-FR" dirty="0" smtClean="0"/>
              <a:t> </a:t>
            </a:r>
            <a:r>
              <a:rPr lang="fr-FR" dirty="0" err="1" smtClean="0"/>
              <a:t>conducted</a:t>
            </a:r>
            <a:r>
              <a:rPr lang="fr-FR" dirty="0" smtClean="0"/>
              <a:t> by </a:t>
            </a:r>
            <a:r>
              <a:rPr lang="fr-FR" dirty="0" err="1" smtClean="0"/>
              <a:t>different</a:t>
            </a:r>
            <a:r>
              <a:rPr lang="fr-FR" dirty="0" smtClean="0"/>
              <a:t> </a:t>
            </a:r>
            <a:r>
              <a:rPr lang="fr-FR" dirty="0" err="1" smtClean="0"/>
              <a:t>EUIs</a:t>
            </a:r>
            <a:r>
              <a:rPr lang="fr-FR" dirty="0" smtClean="0"/>
              <a:t> up </a:t>
            </a:r>
            <a:r>
              <a:rPr lang="fr-FR" dirty="0" err="1" smtClean="0"/>
              <a:t>until</a:t>
            </a:r>
            <a:r>
              <a:rPr lang="fr-FR" dirty="0" smtClean="0"/>
              <a:t> </a:t>
            </a:r>
            <a:r>
              <a:rPr lang="fr-FR" dirty="0" err="1" smtClean="0"/>
              <a:t>this</a:t>
            </a:r>
            <a:r>
              <a:rPr lang="fr-FR" dirty="0" smtClean="0"/>
              <a:t> point</a:t>
            </a:r>
            <a:endParaRPr lang="en-GB" dirty="0" smtClean="0"/>
          </a:p>
          <a:p>
            <a:r>
              <a:rPr lang="en-GB" b="1" dirty="0"/>
              <a:t/>
            </a:r>
            <a:br>
              <a:rPr lang="en-GB" b="1" dirty="0"/>
            </a:br>
            <a:r>
              <a:rPr lang="en-GB" b="1" dirty="0" smtClean="0"/>
              <a:t>Public feedback of the EDPS on previous DPIAs</a:t>
            </a:r>
          </a:p>
          <a:p>
            <a:pPr marL="285750" indent="-285750">
              <a:buFont typeface="Arial" panose="020B0604020202020204" pitchFamily="34" charset="0"/>
              <a:buChar char="•"/>
            </a:pPr>
            <a:r>
              <a:rPr lang="fr-FR" dirty="0" err="1" smtClean="0"/>
              <a:t>Example</a:t>
            </a:r>
            <a:r>
              <a:rPr lang="fr-FR" dirty="0" smtClean="0"/>
              <a:t>: </a:t>
            </a:r>
            <a:r>
              <a:rPr lang="fr-FR" dirty="0"/>
              <a:t>case 2021-0116 &amp; </a:t>
            </a:r>
            <a:r>
              <a:rPr lang="fr-FR" dirty="0" smtClean="0"/>
              <a:t>2020-0568.</a:t>
            </a:r>
            <a:endParaRPr lang="en-GB" dirty="0" smtClean="0"/>
          </a:p>
          <a:p>
            <a:pPr algn="r"/>
            <a:r>
              <a:rPr lang="en-GB" b="1" dirty="0" smtClean="0">
                <a:solidFill>
                  <a:srgbClr val="EF816B"/>
                </a:solidFill>
              </a:rPr>
              <a:t>Available on edps.europa.eu.</a:t>
            </a:r>
            <a:endParaRPr lang="en-GB" b="1" dirty="0">
              <a:solidFill>
                <a:srgbClr val="EF816B"/>
              </a:solidFill>
            </a:endParaRPr>
          </a:p>
        </p:txBody>
      </p:sp>
      <p:sp>
        <p:nvSpPr>
          <p:cNvPr id="2" name="Slide Number Placeholder 1"/>
          <p:cNvSpPr>
            <a:spLocks noGrp="1"/>
          </p:cNvSpPr>
          <p:nvPr>
            <p:ph type="sldNum" sz="quarter" idx="12"/>
          </p:nvPr>
        </p:nvSpPr>
        <p:spPr/>
        <p:txBody>
          <a:bodyPr/>
          <a:lstStyle/>
          <a:p>
            <a:fld id="{F631AA85-691D-466F-8F38-20C9C80A4796}" type="slidenum">
              <a:rPr lang="en-GB" smtClean="0"/>
              <a:pPr/>
              <a:t>3</a:t>
            </a:fld>
            <a:endParaRPr lang="en-GB" dirty="0"/>
          </a:p>
        </p:txBody>
      </p:sp>
      <p:sp>
        <p:nvSpPr>
          <p:cNvPr id="5" name="Rectangle 4"/>
          <p:cNvSpPr/>
          <p:nvPr/>
        </p:nvSpPr>
        <p:spPr>
          <a:xfrm>
            <a:off x="1754134" y="487485"/>
            <a:ext cx="7505872" cy="523220"/>
          </a:xfrm>
          <a:prstGeom prst="rect">
            <a:avLst/>
          </a:prstGeom>
        </p:spPr>
        <p:txBody>
          <a:bodyPr wrap="square">
            <a:spAutoFit/>
          </a:bodyPr>
          <a:lstStyle/>
          <a:p>
            <a:r>
              <a:rPr lang="en-GB" sz="2800" b="1" dirty="0" smtClean="0">
                <a:solidFill>
                  <a:srgbClr val="234B98"/>
                </a:solidFill>
                <a:latin typeface="Verdana"/>
                <a:ea typeface="+mj-ea"/>
                <a:cs typeface="+mj-cs"/>
              </a:rPr>
              <a:t>Some highlighted EDPS publications</a:t>
            </a:r>
            <a:endParaRPr lang="en-GB" dirty="0"/>
          </a:p>
        </p:txBody>
      </p:sp>
      <p:pic>
        <p:nvPicPr>
          <p:cNvPr id="6" name="Imag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87051" y="3493359"/>
            <a:ext cx="1827327" cy="2443324"/>
          </a:xfrm>
          <a:prstGeom prst="rect">
            <a:avLst/>
          </a:prstGeom>
        </p:spPr>
      </p:pic>
    </p:spTree>
    <p:extLst>
      <p:ext uri="{BB962C8B-B14F-4D97-AF65-F5344CB8AC3E}">
        <p14:creationId xmlns:p14="http://schemas.microsoft.com/office/powerpoint/2010/main" val="931383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2168" y="1666781"/>
            <a:ext cx="4709044" cy="3754070"/>
          </a:xfrm>
        </p:spPr>
        <p:txBody>
          <a:bodyPr/>
          <a:lstStyle/>
          <a:p>
            <a:r>
              <a:rPr lang="fr-FR" b="1" dirty="0" err="1" smtClean="0"/>
              <a:t>Formatting</a:t>
            </a:r>
            <a:r>
              <a:rPr lang="fr-FR" b="1" dirty="0" smtClean="0"/>
              <a:t> and </a:t>
            </a:r>
            <a:r>
              <a:rPr lang="fr-FR" b="1" dirty="0" err="1" smtClean="0"/>
              <a:t>length</a:t>
            </a:r>
            <a:r>
              <a:rPr lang="fr-FR" b="1" dirty="0" smtClean="0"/>
              <a:t> of </a:t>
            </a:r>
            <a:r>
              <a:rPr lang="fr-FR" b="1" dirty="0" err="1" smtClean="0"/>
              <a:t>DPIAs</a:t>
            </a:r>
            <a:r>
              <a:rPr lang="fr-FR" b="1" dirty="0" smtClean="0"/>
              <a:t> </a:t>
            </a:r>
            <a:r>
              <a:rPr lang="fr-FR" b="1" dirty="0" err="1" smtClean="0"/>
              <a:t>differ</a:t>
            </a:r>
            <a:r>
              <a:rPr lang="fr-FR" b="1" dirty="0" smtClean="0"/>
              <a:t> </a:t>
            </a:r>
            <a:r>
              <a:rPr lang="fr-FR" b="1" dirty="0" err="1" smtClean="0"/>
              <a:t>greatly</a:t>
            </a:r>
            <a:r>
              <a:rPr lang="fr-FR" b="1" dirty="0" smtClean="0"/>
              <a:t> </a:t>
            </a:r>
            <a:r>
              <a:rPr lang="fr-FR" b="1" dirty="0" err="1" smtClean="0"/>
              <a:t>between</a:t>
            </a:r>
            <a:r>
              <a:rPr lang="fr-FR" b="1" dirty="0" smtClean="0"/>
              <a:t> </a:t>
            </a:r>
            <a:r>
              <a:rPr lang="fr-FR" b="1" dirty="0" err="1" smtClean="0"/>
              <a:t>EUIs</a:t>
            </a:r>
            <a:endParaRPr lang="fr-FR" b="1" dirty="0" smtClean="0"/>
          </a:p>
          <a:p>
            <a:pPr marL="285750" indent="-285750">
              <a:buFont typeface="Arial" panose="020B0604020202020204" pitchFamily="34" charset="0"/>
              <a:buChar char="•"/>
            </a:pPr>
            <a:r>
              <a:rPr lang="fr-FR" dirty="0" err="1" smtClean="0"/>
              <a:t>Differences</a:t>
            </a:r>
            <a:r>
              <a:rPr lang="fr-FR" dirty="0" smtClean="0"/>
              <a:t> in </a:t>
            </a:r>
            <a:r>
              <a:rPr lang="fr-FR" dirty="0" err="1" smtClean="0"/>
              <a:t>subject</a:t>
            </a:r>
            <a:r>
              <a:rPr lang="fr-FR" dirty="0" smtClean="0"/>
              <a:t> </a:t>
            </a:r>
            <a:r>
              <a:rPr lang="fr-FR" dirty="0" err="1" smtClean="0"/>
              <a:t>matter</a:t>
            </a:r>
            <a:r>
              <a:rPr lang="fr-FR" dirty="0" smtClean="0"/>
              <a:t> of the </a:t>
            </a:r>
            <a:r>
              <a:rPr lang="fr-FR" dirty="0" err="1" smtClean="0"/>
              <a:t>DPIAs</a:t>
            </a:r>
            <a:r>
              <a:rPr lang="fr-FR" dirty="0" smtClean="0"/>
              <a:t> (</a:t>
            </a:r>
            <a:r>
              <a:rPr lang="fr-FR" dirty="0" err="1" smtClean="0"/>
              <a:t>depending</a:t>
            </a:r>
            <a:r>
              <a:rPr lang="fr-FR" dirty="0" smtClean="0"/>
              <a:t> on the </a:t>
            </a:r>
            <a:r>
              <a:rPr lang="fr-FR" dirty="0" err="1" smtClean="0"/>
              <a:t>needs</a:t>
            </a:r>
            <a:r>
              <a:rPr lang="fr-FR" dirty="0" smtClean="0"/>
              <a:t> of the </a:t>
            </a:r>
            <a:r>
              <a:rPr lang="fr-FR" dirty="0" err="1" smtClean="0"/>
              <a:t>EUIs</a:t>
            </a:r>
            <a:r>
              <a:rPr lang="fr-FR" dirty="0" smtClean="0"/>
              <a:t>);</a:t>
            </a:r>
          </a:p>
          <a:p>
            <a:pPr marL="285750" indent="-285750">
              <a:buFont typeface="Arial" panose="020B0604020202020204" pitchFamily="34" charset="0"/>
              <a:buChar char="•"/>
            </a:pPr>
            <a:r>
              <a:rPr lang="fr-FR" dirty="0" err="1" smtClean="0"/>
              <a:t>Differences</a:t>
            </a:r>
            <a:r>
              <a:rPr lang="fr-FR" dirty="0" smtClean="0"/>
              <a:t> in </a:t>
            </a:r>
            <a:r>
              <a:rPr lang="fr-FR" dirty="0" err="1" smtClean="0"/>
              <a:t>methodology</a:t>
            </a:r>
            <a:r>
              <a:rPr lang="fr-FR" dirty="0" smtClean="0"/>
              <a:t> </a:t>
            </a:r>
            <a:r>
              <a:rPr lang="fr-FR" dirty="0" err="1" smtClean="0"/>
              <a:t>used</a:t>
            </a:r>
            <a:r>
              <a:rPr lang="fr-FR" dirty="0" smtClean="0"/>
              <a:t> (</a:t>
            </a:r>
            <a:r>
              <a:rPr lang="fr-FR" dirty="0" err="1" smtClean="0"/>
              <a:t>see</a:t>
            </a:r>
            <a:r>
              <a:rPr lang="fr-FR" dirty="0" smtClean="0"/>
              <a:t> figure);</a:t>
            </a:r>
          </a:p>
          <a:p>
            <a:pPr marL="285750" indent="-285750">
              <a:buFont typeface="Arial" panose="020B0604020202020204" pitchFamily="34" charset="0"/>
              <a:buChar char="•"/>
            </a:pPr>
            <a:r>
              <a:rPr lang="fr-FR" dirty="0" err="1" smtClean="0"/>
              <a:t>Difference</a:t>
            </a:r>
            <a:r>
              <a:rPr lang="fr-FR" dirty="0" smtClean="0"/>
              <a:t> in building on the EDPS </a:t>
            </a:r>
            <a:r>
              <a:rPr lang="fr-FR" dirty="0" err="1" smtClean="0"/>
              <a:t>accountability</a:t>
            </a:r>
            <a:r>
              <a:rPr lang="fr-FR" dirty="0" smtClean="0"/>
              <a:t> on the </a:t>
            </a:r>
            <a:r>
              <a:rPr lang="fr-FR" dirty="0" err="1" smtClean="0"/>
              <a:t>ground</a:t>
            </a:r>
            <a:r>
              <a:rPr lang="fr-FR" dirty="0" smtClean="0"/>
              <a:t> </a:t>
            </a:r>
            <a:r>
              <a:rPr lang="fr-FR" dirty="0" err="1" smtClean="0"/>
              <a:t>toolkit</a:t>
            </a:r>
            <a:endParaRPr lang="fr-FR" dirty="0" smtClean="0"/>
          </a:p>
          <a:p>
            <a:endParaRPr lang="fr-FR" b="1" dirty="0" smtClean="0"/>
          </a:p>
          <a:p>
            <a:r>
              <a:rPr lang="fr-FR" b="1" dirty="0" err="1" smtClean="0"/>
              <a:t>Atleast</a:t>
            </a:r>
            <a:r>
              <a:rPr lang="fr-FR" b="1" dirty="0" smtClean="0"/>
              <a:t> 13 </a:t>
            </a:r>
            <a:r>
              <a:rPr lang="fr-FR" b="1" dirty="0" err="1" smtClean="0"/>
              <a:t>EUIs</a:t>
            </a:r>
            <a:r>
              <a:rPr lang="fr-FR" b="1" dirty="0" smtClean="0"/>
              <a:t> have </a:t>
            </a:r>
            <a:r>
              <a:rPr lang="fr-FR" b="1" dirty="0" err="1" smtClean="0"/>
              <a:t>developped</a:t>
            </a:r>
            <a:r>
              <a:rPr lang="fr-FR" b="1" dirty="0" smtClean="0"/>
              <a:t> </a:t>
            </a:r>
            <a:r>
              <a:rPr lang="fr-FR" b="1" dirty="0" err="1" smtClean="0"/>
              <a:t>specific</a:t>
            </a:r>
            <a:r>
              <a:rPr lang="fr-FR" b="1" dirty="0" smtClean="0"/>
              <a:t> </a:t>
            </a:r>
            <a:r>
              <a:rPr lang="fr-FR" b="1" dirty="0" err="1" smtClean="0"/>
              <a:t>internal</a:t>
            </a:r>
            <a:r>
              <a:rPr lang="fr-FR" b="1" dirty="0" smtClean="0"/>
              <a:t> DPIA </a:t>
            </a:r>
            <a:r>
              <a:rPr lang="fr-FR" b="1" dirty="0" err="1" smtClean="0"/>
              <a:t>templates</a:t>
            </a:r>
            <a:r>
              <a:rPr lang="fr-FR" b="1" dirty="0" smtClean="0"/>
              <a:t>.</a:t>
            </a:r>
          </a:p>
          <a:p>
            <a:endParaRPr lang="fr-FR" b="1" dirty="0"/>
          </a:p>
          <a:p>
            <a:r>
              <a:rPr lang="fr-FR" b="1" dirty="0" smtClean="0"/>
              <a:t>No </a:t>
            </a:r>
            <a:r>
              <a:rPr lang="fr-FR" b="1" dirty="0" err="1" smtClean="0"/>
              <a:t>prescribed</a:t>
            </a:r>
            <a:r>
              <a:rPr lang="fr-FR" b="1" dirty="0" smtClean="0"/>
              <a:t> </a:t>
            </a:r>
            <a:r>
              <a:rPr lang="fr-FR" b="1" dirty="0" err="1" smtClean="0"/>
              <a:t>form</a:t>
            </a:r>
            <a:r>
              <a:rPr lang="fr-FR" b="1" dirty="0" smtClean="0"/>
              <a:t> – </a:t>
            </a:r>
            <a:r>
              <a:rPr lang="fr-FR" b="1" dirty="0" err="1" smtClean="0"/>
              <a:t>however</a:t>
            </a:r>
            <a:r>
              <a:rPr lang="fr-FR" b="1" dirty="0" smtClean="0"/>
              <a:t> ‘questionnaire’ formats </a:t>
            </a:r>
            <a:r>
              <a:rPr lang="fr-FR" b="1" dirty="0" err="1" smtClean="0"/>
              <a:t>may</a:t>
            </a:r>
            <a:r>
              <a:rPr lang="fr-FR" b="1" dirty="0" smtClean="0"/>
              <a:t> lead to </a:t>
            </a:r>
            <a:r>
              <a:rPr lang="fr-FR" b="1" dirty="0" err="1" smtClean="0"/>
              <a:t>incomplete</a:t>
            </a:r>
            <a:r>
              <a:rPr lang="fr-FR" b="1" dirty="0" smtClean="0"/>
              <a:t> </a:t>
            </a:r>
            <a:r>
              <a:rPr lang="fr-FR" b="1" dirty="0" err="1" smtClean="0"/>
              <a:t>DPIAs</a:t>
            </a:r>
            <a:r>
              <a:rPr lang="fr-FR" b="1" dirty="0" smtClean="0"/>
              <a:t>.</a:t>
            </a:r>
          </a:p>
          <a:p>
            <a:endParaRPr lang="fr-FR" b="1" dirty="0"/>
          </a:p>
          <a:p>
            <a:endParaRPr lang="fr-FR" b="1" dirty="0" smtClean="0"/>
          </a:p>
          <a:p>
            <a:endParaRPr lang="fr-FR" dirty="0" smtClean="0"/>
          </a:p>
          <a:p>
            <a:endParaRPr lang="fr-FR" dirty="0" smtClean="0"/>
          </a:p>
          <a:p>
            <a:endParaRPr lang="fr-FR" dirty="0"/>
          </a:p>
          <a:p>
            <a:endParaRPr lang="en-GB" dirty="0"/>
          </a:p>
        </p:txBody>
      </p:sp>
      <p:sp>
        <p:nvSpPr>
          <p:cNvPr id="3" name="Slide Number Placeholder 2"/>
          <p:cNvSpPr>
            <a:spLocks noGrp="1"/>
          </p:cNvSpPr>
          <p:nvPr>
            <p:ph type="sldNum" sz="quarter" idx="12"/>
          </p:nvPr>
        </p:nvSpPr>
        <p:spPr/>
        <p:txBody>
          <a:bodyPr/>
          <a:lstStyle/>
          <a:p>
            <a:fld id="{F631AA85-691D-466F-8F38-20C9C80A4796}" type="slidenum">
              <a:rPr lang="en-GB" smtClean="0"/>
              <a:pPr/>
              <a:t>4</a:t>
            </a:fld>
            <a:endParaRPr lang="en-GB" dirty="0"/>
          </a:p>
        </p:txBody>
      </p:sp>
      <p:sp>
        <p:nvSpPr>
          <p:cNvPr id="4" name="Rectangle 3"/>
          <p:cNvSpPr/>
          <p:nvPr/>
        </p:nvSpPr>
        <p:spPr>
          <a:xfrm>
            <a:off x="1733464" y="712674"/>
            <a:ext cx="7505872" cy="954107"/>
          </a:xfrm>
          <a:prstGeom prst="rect">
            <a:avLst/>
          </a:prstGeom>
        </p:spPr>
        <p:txBody>
          <a:bodyPr wrap="square">
            <a:spAutoFit/>
          </a:bodyPr>
          <a:lstStyle/>
          <a:p>
            <a:r>
              <a:rPr lang="en-GB" sz="2800" b="1" dirty="0" smtClean="0">
                <a:solidFill>
                  <a:srgbClr val="234B98"/>
                </a:solidFill>
                <a:latin typeface="Verdana"/>
                <a:ea typeface="+mj-ea"/>
                <a:cs typeface="+mj-cs"/>
              </a:rPr>
              <a:t>Experiences: structure of DPIA reports</a:t>
            </a:r>
            <a:endParaRPr lang="en-GB" dirty="0"/>
          </a:p>
        </p:txBody>
      </p:sp>
      <p:pic>
        <p:nvPicPr>
          <p:cNvPr id="6" name="Picture 5"/>
          <p:cNvPicPr>
            <a:picLocks noChangeAspect="1"/>
          </p:cNvPicPr>
          <p:nvPr/>
        </p:nvPicPr>
        <p:blipFill>
          <a:blip r:embed="rId3"/>
          <a:stretch>
            <a:fillRect/>
          </a:stretch>
        </p:blipFill>
        <p:spPr>
          <a:xfrm>
            <a:off x="5711587" y="1821977"/>
            <a:ext cx="4758569" cy="2776522"/>
          </a:xfrm>
          <a:prstGeom prst="rect">
            <a:avLst/>
          </a:prstGeom>
        </p:spPr>
      </p:pic>
      <p:sp>
        <p:nvSpPr>
          <p:cNvPr id="7" name="TextBox 6"/>
          <p:cNvSpPr txBox="1"/>
          <p:nvPr/>
        </p:nvSpPr>
        <p:spPr>
          <a:xfrm>
            <a:off x="6264322" y="4804012"/>
            <a:ext cx="3534771" cy="630942"/>
          </a:xfrm>
          <a:prstGeom prst="rect">
            <a:avLst/>
          </a:prstGeom>
          <a:noFill/>
        </p:spPr>
        <p:txBody>
          <a:bodyPr wrap="square" rtlCol="0">
            <a:spAutoFit/>
          </a:bodyPr>
          <a:lstStyle/>
          <a:p>
            <a:pPr lvl="0" algn="ctr">
              <a:lnSpc>
                <a:spcPts val="2120"/>
              </a:lnSpc>
            </a:pPr>
            <a:r>
              <a:rPr lang="fr-FR" sz="1400" b="1" dirty="0" err="1" smtClean="0">
                <a:solidFill>
                  <a:prstClr val="black"/>
                </a:solidFill>
              </a:rPr>
              <a:t>Methodologies</a:t>
            </a:r>
            <a:r>
              <a:rPr lang="fr-FR" sz="1400" b="1" dirty="0" smtClean="0">
                <a:solidFill>
                  <a:prstClr val="black"/>
                </a:solidFill>
              </a:rPr>
              <a:t> </a:t>
            </a:r>
            <a:r>
              <a:rPr lang="fr-FR" sz="1400" b="1" dirty="0" err="1" smtClean="0">
                <a:solidFill>
                  <a:prstClr val="black"/>
                </a:solidFill>
              </a:rPr>
              <a:t>used</a:t>
            </a:r>
            <a:r>
              <a:rPr lang="fr-FR" sz="1400" b="1" dirty="0" smtClean="0">
                <a:solidFill>
                  <a:prstClr val="black"/>
                </a:solidFill>
              </a:rPr>
              <a:t> by </a:t>
            </a:r>
            <a:r>
              <a:rPr lang="fr-FR" sz="1400" b="1" dirty="0" err="1" smtClean="0">
                <a:solidFill>
                  <a:prstClr val="black"/>
                </a:solidFill>
              </a:rPr>
              <a:t>EUIs</a:t>
            </a:r>
            <a:r>
              <a:rPr lang="fr-FR" sz="1400" b="1" dirty="0" smtClean="0">
                <a:solidFill>
                  <a:prstClr val="black"/>
                </a:solidFill>
              </a:rPr>
              <a:t> </a:t>
            </a:r>
          </a:p>
          <a:p>
            <a:pPr lvl="0" algn="ctr">
              <a:lnSpc>
                <a:spcPts val="2120"/>
              </a:lnSpc>
            </a:pPr>
            <a:r>
              <a:rPr lang="fr-FR" sz="1400" i="1" dirty="0" smtClean="0">
                <a:solidFill>
                  <a:prstClr val="black"/>
                </a:solidFill>
              </a:rPr>
              <a:t>(Source: EDPS DPIA Survey 2020)</a:t>
            </a:r>
            <a:endParaRPr lang="fr-FR" sz="1400" i="1" dirty="0">
              <a:solidFill>
                <a:prstClr val="black"/>
              </a:solidFill>
            </a:endParaRPr>
          </a:p>
        </p:txBody>
      </p:sp>
      <p:pic>
        <p:nvPicPr>
          <p:cNvPr id="8" name="Image 2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52854" y="603573"/>
            <a:ext cx="827951" cy="1012891"/>
          </a:xfrm>
          <a:prstGeom prst="rect">
            <a:avLst/>
          </a:prstGeom>
        </p:spPr>
      </p:pic>
    </p:spTree>
    <p:extLst>
      <p:ext uri="{BB962C8B-B14F-4D97-AF65-F5344CB8AC3E}">
        <p14:creationId xmlns:p14="http://schemas.microsoft.com/office/powerpoint/2010/main" val="14417276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Slide Number Placeholder 2"/>
          <p:cNvSpPr>
            <a:spLocks noGrp="1"/>
          </p:cNvSpPr>
          <p:nvPr>
            <p:ph type="sldNum" sz="quarter" idx="12"/>
          </p:nvPr>
        </p:nvSpPr>
        <p:spPr/>
        <p:txBody>
          <a:bodyPr/>
          <a:lstStyle/>
          <a:p>
            <a:fld id="{F631AA85-691D-466F-8F38-20C9C80A4796}" type="slidenum">
              <a:rPr lang="en-GB" smtClean="0"/>
              <a:pPr/>
              <a:t>5</a:t>
            </a:fld>
            <a:endParaRPr lang="en-GB" dirty="0"/>
          </a:p>
        </p:txBody>
      </p:sp>
      <p:sp>
        <p:nvSpPr>
          <p:cNvPr id="4" name="Rectangle 3"/>
          <p:cNvSpPr/>
          <p:nvPr/>
        </p:nvSpPr>
        <p:spPr>
          <a:xfrm>
            <a:off x="1760958" y="774089"/>
            <a:ext cx="7505872" cy="523220"/>
          </a:xfrm>
          <a:prstGeom prst="rect">
            <a:avLst/>
          </a:prstGeom>
        </p:spPr>
        <p:txBody>
          <a:bodyPr wrap="square">
            <a:spAutoFit/>
          </a:bodyPr>
          <a:lstStyle/>
          <a:p>
            <a:r>
              <a:rPr lang="en-GB" sz="2800" b="1" dirty="0" smtClean="0">
                <a:solidFill>
                  <a:srgbClr val="234B98"/>
                </a:solidFill>
                <a:latin typeface="Verdana"/>
                <a:ea typeface="+mj-ea"/>
                <a:cs typeface="+mj-cs"/>
              </a:rPr>
              <a:t>Example structure of a DPIA report</a:t>
            </a:r>
            <a:endParaRPr lang="en-GB" dirty="0"/>
          </a:p>
        </p:txBody>
      </p:sp>
      <p:pic>
        <p:nvPicPr>
          <p:cNvPr id="5" name="Picture 4"/>
          <p:cNvPicPr>
            <a:picLocks noChangeAspect="1"/>
          </p:cNvPicPr>
          <p:nvPr/>
        </p:nvPicPr>
        <p:blipFill rotWithShape="1">
          <a:blip r:embed="rId3"/>
          <a:srcRect l="9016" r="9047" b="58713"/>
          <a:stretch/>
        </p:blipFill>
        <p:spPr>
          <a:xfrm>
            <a:off x="0" y="1765384"/>
            <a:ext cx="6055202" cy="3810663"/>
          </a:xfrm>
          <a:prstGeom prst="rect">
            <a:avLst/>
          </a:prstGeom>
        </p:spPr>
      </p:pic>
      <p:pic>
        <p:nvPicPr>
          <p:cNvPr id="6" name="Picture 5"/>
          <p:cNvPicPr>
            <a:picLocks noChangeAspect="1"/>
          </p:cNvPicPr>
          <p:nvPr/>
        </p:nvPicPr>
        <p:blipFill rotWithShape="1">
          <a:blip r:embed="rId4"/>
          <a:srcRect l="8962" t="41113" r="9188" b="14475"/>
          <a:stretch/>
        </p:blipFill>
        <p:spPr>
          <a:xfrm>
            <a:off x="5513894" y="1977422"/>
            <a:ext cx="5310167" cy="3598625"/>
          </a:xfrm>
          <a:prstGeom prst="rect">
            <a:avLst/>
          </a:prstGeom>
        </p:spPr>
      </p:pic>
    </p:spTree>
    <p:extLst>
      <p:ext uri="{BB962C8B-B14F-4D97-AF65-F5344CB8AC3E}">
        <p14:creationId xmlns:p14="http://schemas.microsoft.com/office/powerpoint/2010/main" val="1795085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2168" y="2013045"/>
            <a:ext cx="4429265" cy="3563002"/>
          </a:xfrm>
        </p:spPr>
        <p:txBody>
          <a:bodyPr/>
          <a:lstStyle/>
          <a:p>
            <a:r>
              <a:rPr lang="en-GB" b="1" dirty="0" smtClean="0"/>
              <a:t>Good practice: taking a diagram of personal data flows as a basis</a:t>
            </a:r>
          </a:p>
          <a:p>
            <a:pPr marL="285750" indent="-285750">
              <a:buFont typeface="Arial" panose="020B0604020202020204" pitchFamily="34" charset="0"/>
              <a:buChar char="•"/>
            </a:pPr>
            <a:r>
              <a:rPr lang="fr-FR" dirty="0" err="1" smtClean="0"/>
              <a:t>Allows</a:t>
            </a:r>
            <a:r>
              <a:rPr lang="fr-FR" dirty="0" smtClean="0"/>
              <a:t> to capture the </a:t>
            </a:r>
            <a:r>
              <a:rPr lang="fr-FR" dirty="0" err="1" smtClean="0"/>
              <a:t>lifecycle</a:t>
            </a:r>
            <a:r>
              <a:rPr lang="fr-FR" dirty="0" smtClean="0"/>
              <a:t> of the </a:t>
            </a:r>
            <a:r>
              <a:rPr lang="fr-FR" dirty="0" err="1" smtClean="0"/>
              <a:t>personal</a:t>
            </a:r>
            <a:r>
              <a:rPr lang="fr-FR" dirty="0" smtClean="0"/>
              <a:t> data in a single </a:t>
            </a:r>
            <a:r>
              <a:rPr lang="fr-FR" dirty="0" err="1" smtClean="0"/>
              <a:t>overview</a:t>
            </a:r>
            <a:r>
              <a:rPr lang="fr-FR" dirty="0" smtClean="0"/>
              <a:t>, </a:t>
            </a:r>
            <a:r>
              <a:rPr lang="fr-FR" dirty="0" err="1" smtClean="0"/>
              <a:t>including</a:t>
            </a:r>
            <a:r>
              <a:rPr lang="fr-FR" dirty="0" smtClean="0"/>
              <a:t> interactive </a:t>
            </a:r>
            <a:r>
              <a:rPr lang="fr-FR" dirty="0" err="1" smtClean="0"/>
              <a:t>processes</a:t>
            </a:r>
            <a:r>
              <a:rPr lang="fr-FR" dirty="0" smtClean="0"/>
              <a:t>;</a:t>
            </a:r>
          </a:p>
          <a:p>
            <a:pPr marL="285750" indent="-285750">
              <a:buFont typeface="Arial" panose="020B0604020202020204" pitchFamily="34" charset="0"/>
              <a:buChar char="•"/>
            </a:pPr>
            <a:r>
              <a:rPr lang="fr-FR" dirty="0" err="1" smtClean="0"/>
              <a:t>Easier</a:t>
            </a:r>
            <a:r>
              <a:rPr lang="fr-FR" dirty="0" smtClean="0"/>
              <a:t> to spot if </a:t>
            </a:r>
            <a:r>
              <a:rPr lang="fr-FR" dirty="0" err="1" smtClean="0"/>
              <a:t>steps</a:t>
            </a:r>
            <a:r>
              <a:rPr lang="fr-FR" dirty="0" smtClean="0"/>
              <a:t> are </a:t>
            </a:r>
            <a:r>
              <a:rPr lang="fr-FR" dirty="0" err="1" smtClean="0"/>
              <a:t>missing</a:t>
            </a:r>
            <a:r>
              <a:rPr lang="fr-FR" dirty="0" smtClean="0"/>
              <a:t> in the description;</a:t>
            </a:r>
          </a:p>
          <a:p>
            <a:pPr marL="285750" indent="-285750">
              <a:buFont typeface="Arial" panose="020B0604020202020204" pitchFamily="34" charset="0"/>
              <a:buChar char="•"/>
            </a:pPr>
            <a:r>
              <a:rPr lang="fr-FR" dirty="0" err="1" smtClean="0"/>
              <a:t>Controllers</a:t>
            </a:r>
            <a:r>
              <a:rPr lang="fr-FR" dirty="0" smtClean="0"/>
              <a:t> </a:t>
            </a:r>
            <a:r>
              <a:rPr lang="fr-FR" dirty="0" err="1" smtClean="0"/>
              <a:t>may</a:t>
            </a:r>
            <a:r>
              <a:rPr lang="fr-FR" dirty="0" smtClean="0"/>
              <a:t> </a:t>
            </a:r>
            <a:r>
              <a:rPr lang="fr-FR" dirty="0" err="1" smtClean="0"/>
              <a:t>already</a:t>
            </a:r>
            <a:r>
              <a:rPr lang="fr-FR" dirty="0" smtClean="0"/>
              <a:t> </a:t>
            </a:r>
            <a:r>
              <a:rPr lang="fr-FR" dirty="0" err="1" smtClean="0"/>
              <a:t>be</a:t>
            </a:r>
            <a:r>
              <a:rPr lang="fr-FR" dirty="0" smtClean="0"/>
              <a:t> </a:t>
            </a:r>
            <a:r>
              <a:rPr lang="fr-FR" dirty="0" err="1" smtClean="0"/>
              <a:t>preparing</a:t>
            </a:r>
            <a:r>
              <a:rPr lang="fr-FR" dirty="0" smtClean="0"/>
              <a:t> workflows for staff or </a:t>
            </a:r>
            <a:r>
              <a:rPr lang="fr-FR" dirty="0" err="1" smtClean="0"/>
              <a:t>technical</a:t>
            </a:r>
            <a:r>
              <a:rPr lang="fr-FR" dirty="0" smtClean="0"/>
              <a:t> documentation </a:t>
            </a:r>
            <a:r>
              <a:rPr lang="fr-FR" dirty="0" err="1" smtClean="0"/>
              <a:t>which</a:t>
            </a:r>
            <a:r>
              <a:rPr lang="fr-FR" dirty="0" smtClean="0"/>
              <a:t> </a:t>
            </a:r>
            <a:r>
              <a:rPr lang="fr-FR" dirty="0" err="1" smtClean="0"/>
              <a:t>can</a:t>
            </a:r>
            <a:r>
              <a:rPr lang="fr-FR" dirty="0" smtClean="0"/>
              <a:t> serve as a basis.</a:t>
            </a:r>
          </a:p>
        </p:txBody>
      </p:sp>
      <p:sp>
        <p:nvSpPr>
          <p:cNvPr id="3" name="Slide Number Placeholder 2"/>
          <p:cNvSpPr>
            <a:spLocks noGrp="1"/>
          </p:cNvSpPr>
          <p:nvPr>
            <p:ph type="sldNum" sz="quarter" idx="12"/>
          </p:nvPr>
        </p:nvSpPr>
        <p:spPr/>
        <p:txBody>
          <a:bodyPr/>
          <a:lstStyle/>
          <a:p>
            <a:fld id="{F631AA85-691D-466F-8F38-20C9C80A4796}" type="slidenum">
              <a:rPr lang="en-GB" smtClean="0"/>
              <a:pPr/>
              <a:t>6</a:t>
            </a:fld>
            <a:endParaRPr lang="en-GB" dirty="0"/>
          </a:p>
        </p:txBody>
      </p:sp>
      <p:sp>
        <p:nvSpPr>
          <p:cNvPr id="4" name="Rectangle 3"/>
          <p:cNvSpPr/>
          <p:nvPr/>
        </p:nvSpPr>
        <p:spPr>
          <a:xfrm>
            <a:off x="1760958" y="774089"/>
            <a:ext cx="8092726" cy="954107"/>
          </a:xfrm>
          <a:prstGeom prst="rect">
            <a:avLst/>
          </a:prstGeom>
        </p:spPr>
        <p:txBody>
          <a:bodyPr wrap="square">
            <a:spAutoFit/>
          </a:bodyPr>
          <a:lstStyle/>
          <a:p>
            <a:r>
              <a:rPr lang="en-GB" sz="2800" b="1" dirty="0" smtClean="0">
                <a:solidFill>
                  <a:srgbClr val="234B98"/>
                </a:solidFill>
                <a:latin typeface="Verdana"/>
                <a:ea typeface="+mj-ea"/>
                <a:cs typeface="+mj-cs"/>
              </a:rPr>
              <a:t>(Step 7) Description of the processing operation</a:t>
            </a:r>
            <a:endParaRPr lang="en-GB" dirty="0"/>
          </a:p>
        </p:txBody>
      </p:sp>
      <p:pic>
        <p:nvPicPr>
          <p:cNvPr id="1028" name="Picture 4" descr="File:NCRAS data flow diagram.pdf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57943"/>
            <a:ext cx="5543532" cy="3918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29892" y="5661614"/>
            <a:ext cx="4144915" cy="276999"/>
          </a:xfrm>
          <a:prstGeom prst="rect">
            <a:avLst/>
          </a:prstGeom>
          <a:noFill/>
        </p:spPr>
        <p:txBody>
          <a:bodyPr wrap="square" rtlCol="0">
            <a:spAutoFit/>
          </a:bodyPr>
          <a:lstStyle/>
          <a:p>
            <a:pPr algn="ctr"/>
            <a:r>
              <a:rPr lang="fr-FR" sz="1200" i="1" dirty="0" smtClean="0">
                <a:solidFill>
                  <a:schemeClr val="bg1"/>
                </a:solidFill>
              </a:rPr>
              <a:t>Fig. for illustration </a:t>
            </a:r>
            <a:r>
              <a:rPr lang="fr-FR" sz="1200" i="1" dirty="0" err="1" smtClean="0">
                <a:solidFill>
                  <a:schemeClr val="bg1"/>
                </a:solidFill>
              </a:rPr>
              <a:t>only</a:t>
            </a:r>
            <a:endParaRPr lang="en-GB" sz="1200" i="1" dirty="0">
              <a:solidFill>
                <a:schemeClr val="bg1"/>
              </a:solidFill>
            </a:endParaRPr>
          </a:p>
        </p:txBody>
      </p:sp>
    </p:spTree>
    <p:extLst>
      <p:ext uri="{BB962C8B-B14F-4D97-AF65-F5344CB8AC3E}">
        <p14:creationId xmlns:p14="http://schemas.microsoft.com/office/powerpoint/2010/main" val="1769174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57785" y="1728196"/>
            <a:ext cx="5439199" cy="3910912"/>
          </a:xfrm>
        </p:spPr>
        <p:txBody>
          <a:bodyPr/>
          <a:lstStyle/>
          <a:p>
            <a:r>
              <a:rPr lang="fr-FR" b="1" dirty="0" err="1" smtClean="0"/>
              <a:t>Necessity</a:t>
            </a:r>
            <a:r>
              <a:rPr lang="fr-FR" b="1" dirty="0" smtClean="0"/>
              <a:t> of the EUI </a:t>
            </a:r>
            <a:r>
              <a:rPr lang="fr-FR" b="1" dirty="0" err="1" smtClean="0"/>
              <a:t>activity</a:t>
            </a:r>
            <a:r>
              <a:rPr lang="fr-FR" b="1" dirty="0" smtClean="0"/>
              <a:t> ‘</a:t>
            </a:r>
            <a:r>
              <a:rPr lang="fr-FR" b="1" dirty="0" err="1" smtClean="0"/>
              <a:t>itself</a:t>
            </a:r>
            <a:r>
              <a:rPr lang="fr-FR" b="1" dirty="0" smtClean="0"/>
              <a:t>’ versus the </a:t>
            </a:r>
            <a:r>
              <a:rPr lang="fr-FR" b="1" dirty="0" err="1" smtClean="0"/>
              <a:t>necessity</a:t>
            </a:r>
            <a:r>
              <a:rPr lang="fr-FR" b="1" dirty="0" smtClean="0"/>
              <a:t> to </a:t>
            </a:r>
            <a:r>
              <a:rPr lang="fr-FR" b="1" dirty="0" err="1" smtClean="0"/>
              <a:t>implement</a:t>
            </a:r>
            <a:r>
              <a:rPr lang="fr-FR" b="1" dirty="0" smtClean="0"/>
              <a:t> </a:t>
            </a:r>
            <a:r>
              <a:rPr lang="fr-FR" b="1" dirty="0" err="1" smtClean="0"/>
              <a:t>that</a:t>
            </a:r>
            <a:r>
              <a:rPr lang="fr-FR" b="1" dirty="0" smtClean="0"/>
              <a:t> </a:t>
            </a:r>
            <a:r>
              <a:rPr lang="fr-FR" b="1" dirty="0" err="1" smtClean="0"/>
              <a:t>activity</a:t>
            </a:r>
            <a:r>
              <a:rPr lang="fr-FR" b="1" dirty="0" smtClean="0"/>
              <a:t> in a </a:t>
            </a:r>
            <a:r>
              <a:rPr lang="fr-FR" b="1" dirty="0" err="1" smtClean="0"/>
              <a:t>specific</a:t>
            </a:r>
            <a:r>
              <a:rPr lang="fr-FR" b="1" dirty="0" smtClean="0"/>
              <a:t> </a:t>
            </a:r>
            <a:r>
              <a:rPr lang="fr-FR" b="1" dirty="0" err="1" smtClean="0"/>
              <a:t>way</a:t>
            </a:r>
            <a:endParaRPr lang="fr-FR" b="1" dirty="0" smtClean="0"/>
          </a:p>
          <a:p>
            <a:pPr marL="285750" indent="-285750">
              <a:buFont typeface="Arial" panose="020B0604020202020204" pitchFamily="34" charset="0"/>
              <a:buChar char="•"/>
            </a:pPr>
            <a:r>
              <a:rPr lang="fr-FR" dirty="0" err="1" smtClean="0"/>
              <a:t>Often</a:t>
            </a:r>
            <a:r>
              <a:rPr lang="fr-FR" dirty="0" smtClean="0"/>
              <a:t> </a:t>
            </a:r>
            <a:r>
              <a:rPr lang="fr-FR" dirty="0" err="1" smtClean="0"/>
              <a:t>detailed</a:t>
            </a:r>
            <a:r>
              <a:rPr lang="fr-FR" dirty="0" smtClean="0"/>
              <a:t> </a:t>
            </a:r>
            <a:r>
              <a:rPr lang="fr-FR" dirty="0" err="1" smtClean="0"/>
              <a:t>explanations</a:t>
            </a:r>
            <a:r>
              <a:rPr lang="fr-FR" dirty="0" smtClean="0"/>
              <a:t> </a:t>
            </a:r>
            <a:r>
              <a:rPr lang="fr-FR" dirty="0" err="1" smtClean="0"/>
              <a:t>regarding</a:t>
            </a:r>
            <a:r>
              <a:rPr lang="fr-FR" dirty="0" smtClean="0"/>
              <a:t> the </a:t>
            </a:r>
            <a:r>
              <a:rPr lang="fr-FR" dirty="0" err="1" smtClean="0"/>
              <a:t>necessity</a:t>
            </a:r>
            <a:r>
              <a:rPr lang="fr-FR" dirty="0" smtClean="0"/>
              <a:t> of an EUI to </a:t>
            </a:r>
            <a:r>
              <a:rPr lang="fr-FR" dirty="0" err="1" smtClean="0"/>
              <a:t>perform</a:t>
            </a:r>
            <a:r>
              <a:rPr lang="fr-FR" dirty="0" smtClean="0"/>
              <a:t> the </a:t>
            </a:r>
            <a:r>
              <a:rPr lang="fr-FR" dirty="0" err="1" smtClean="0"/>
              <a:t>planned</a:t>
            </a:r>
            <a:r>
              <a:rPr lang="fr-FR" dirty="0" smtClean="0"/>
              <a:t> </a:t>
            </a:r>
            <a:r>
              <a:rPr lang="fr-FR" dirty="0" err="1" smtClean="0"/>
              <a:t>activity</a:t>
            </a:r>
            <a:r>
              <a:rPr lang="fr-FR" dirty="0" smtClean="0"/>
              <a:t> </a:t>
            </a:r>
            <a:r>
              <a:rPr lang="fr-FR" i="1" dirty="0" smtClean="0"/>
              <a:t>in </a:t>
            </a:r>
            <a:r>
              <a:rPr lang="fr-FR" i="1" dirty="0" err="1" smtClean="0"/>
              <a:t>general</a:t>
            </a:r>
            <a:r>
              <a:rPr lang="fr-FR" dirty="0" smtClean="0"/>
              <a:t>. </a:t>
            </a:r>
          </a:p>
          <a:p>
            <a:pPr marL="285750" indent="-285750">
              <a:buFont typeface="Arial" panose="020B0604020202020204" pitchFamily="34" charset="0"/>
              <a:buChar char="•"/>
            </a:pPr>
            <a:endParaRPr lang="fr-FR" dirty="0" smtClean="0"/>
          </a:p>
          <a:p>
            <a:pPr lvl="1"/>
            <a:r>
              <a:rPr lang="fr-FR" sz="1400" i="1" dirty="0" err="1" smtClean="0"/>
              <a:t>Examples</a:t>
            </a:r>
            <a:r>
              <a:rPr lang="fr-FR" sz="1400" i="1" dirty="0" smtClean="0"/>
              <a:t>:</a:t>
            </a:r>
            <a:r>
              <a:rPr lang="fr-FR" sz="1400" dirty="0" smtClean="0"/>
              <a:t> </a:t>
            </a:r>
          </a:p>
          <a:p>
            <a:pPr lvl="1"/>
            <a:r>
              <a:rPr lang="fr-FR" sz="1400" dirty="0" smtClean="0"/>
              <a:t>- </a:t>
            </a:r>
            <a:r>
              <a:rPr lang="fr-FR" sz="1400" dirty="0" err="1" smtClean="0"/>
              <a:t>processing</a:t>
            </a:r>
            <a:r>
              <a:rPr lang="fr-FR" sz="1400" dirty="0" smtClean="0"/>
              <a:t> of large </a:t>
            </a:r>
            <a:r>
              <a:rPr lang="fr-FR" sz="1400" dirty="0" err="1" smtClean="0"/>
              <a:t>amounts</a:t>
            </a:r>
            <a:r>
              <a:rPr lang="fr-FR" sz="1400" dirty="0" smtClean="0"/>
              <a:t> of photos </a:t>
            </a:r>
            <a:r>
              <a:rPr lang="fr-FR" sz="1400" dirty="0" err="1" smtClean="0"/>
              <a:t>using</a:t>
            </a:r>
            <a:r>
              <a:rPr lang="fr-FR" sz="1400" dirty="0" smtClean="0"/>
              <a:t> a machine </a:t>
            </a:r>
            <a:r>
              <a:rPr lang="fr-FR" sz="1400" dirty="0" err="1" smtClean="0"/>
              <a:t>learning</a:t>
            </a:r>
            <a:r>
              <a:rPr lang="fr-FR" sz="1400" dirty="0" smtClean="0"/>
              <a:t> image recognition model.</a:t>
            </a:r>
          </a:p>
          <a:p>
            <a:pPr marL="285750" indent="-285750">
              <a:buFont typeface="Arial" panose="020B0604020202020204" pitchFamily="34" charset="0"/>
              <a:buChar char="•"/>
            </a:pPr>
            <a:endParaRPr lang="fr-FR" dirty="0" smtClean="0"/>
          </a:p>
          <a:p>
            <a:r>
              <a:rPr lang="fr-FR" b="1" dirty="0" err="1" smtClean="0"/>
              <a:t>Investigating</a:t>
            </a:r>
            <a:r>
              <a:rPr lang="fr-FR" b="1" dirty="0" smtClean="0"/>
              <a:t> alternatives </a:t>
            </a:r>
            <a:r>
              <a:rPr lang="fr-FR" b="1" dirty="0" err="1" smtClean="0"/>
              <a:t>that</a:t>
            </a:r>
            <a:r>
              <a:rPr lang="fr-FR" b="1" dirty="0" smtClean="0"/>
              <a:t> are </a:t>
            </a:r>
            <a:r>
              <a:rPr lang="fr-FR" b="1" dirty="0" err="1" smtClean="0"/>
              <a:t>less</a:t>
            </a:r>
            <a:r>
              <a:rPr lang="fr-FR" b="1" dirty="0" smtClean="0"/>
              <a:t> intrusive</a:t>
            </a:r>
          </a:p>
          <a:p>
            <a:pPr marL="285750" indent="-285750">
              <a:buFont typeface="Arial" panose="020B0604020202020204" pitchFamily="34" charset="0"/>
              <a:buChar char="•"/>
            </a:pPr>
            <a:r>
              <a:rPr lang="fr-FR" dirty="0" smtClean="0"/>
              <a:t>Alternatives are not </a:t>
            </a:r>
            <a:r>
              <a:rPr lang="fr-FR" dirty="0" err="1" smtClean="0"/>
              <a:t>always</a:t>
            </a:r>
            <a:r>
              <a:rPr lang="fr-FR" dirty="0" smtClean="0"/>
              <a:t> </a:t>
            </a:r>
            <a:r>
              <a:rPr lang="fr-FR" dirty="0" err="1" smtClean="0"/>
              <a:t>available</a:t>
            </a:r>
            <a:r>
              <a:rPr lang="fr-FR" dirty="0" smtClean="0"/>
              <a:t>, but </a:t>
            </a:r>
            <a:r>
              <a:rPr lang="fr-FR" dirty="0" err="1" smtClean="0"/>
              <a:t>should</a:t>
            </a:r>
            <a:r>
              <a:rPr lang="fr-FR" dirty="0" smtClean="0"/>
              <a:t> </a:t>
            </a:r>
            <a:r>
              <a:rPr lang="fr-FR" dirty="0" err="1" smtClean="0"/>
              <a:t>be</a:t>
            </a:r>
            <a:r>
              <a:rPr lang="fr-FR" dirty="0" smtClean="0"/>
              <a:t> </a:t>
            </a:r>
            <a:r>
              <a:rPr lang="fr-FR" dirty="0" err="1" smtClean="0"/>
              <a:t>seriously</a:t>
            </a:r>
            <a:r>
              <a:rPr lang="fr-FR" dirty="0" smtClean="0"/>
              <a:t> </a:t>
            </a:r>
            <a:r>
              <a:rPr lang="fr-FR" dirty="0" err="1" smtClean="0"/>
              <a:t>considered</a:t>
            </a:r>
            <a:r>
              <a:rPr lang="fr-FR" dirty="0"/>
              <a:t> </a:t>
            </a:r>
            <a:r>
              <a:rPr lang="fr-FR" dirty="0" err="1" smtClean="0"/>
              <a:t>when</a:t>
            </a:r>
            <a:r>
              <a:rPr lang="fr-FR" dirty="0" smtClean="0"/>
              <a:t> </a:t>
            </a:r>
            <a:r>
              <a:rPr lang="fr-FR" dirty="0" err="1" smtClean="0"/>
              <a:t>they</a:t>
            </a:r>
            <a:r>
              <a:rPr lang="fr-FR" dirty="0" smtClean="0"/>
              <a:t> are;</a:t>
            </a:r>
          </a:p>
          <a:p>
            <a:pPr marL="285750" indent="-285750">
              <a:buFont typeface="Arial" panose="020B0604020202020204" pitchFamily="34" charset="0"/>
              <a:buChar char="•"/>
            </a:pPr>
            <a:r>
              <a:rPr lang="fr-FR" dirty="0" err="1" smtClean="0"/>
              <a:t>Should</a:t>
            </a:r>
            <a:r>
              <a:rPr lang="fr-FR" dirty="0" smtClean="0"/>
              <a:t> </a:t>
            </a:r>
            <a:r>
              <a:rPr lang="fr-FR" dirty="0" err="1" smtClean="0"/>
              <a:t>occur</a:t>
            </a:r>
            <a:r>
              <a:rPr lang="fr-FR" dirty="0" smtClean="0"/>
              <a:t> </a:t>
            </a:r>
            <a:r>
              <a:rPr lang="fr-FR" dirty="0" err="1" smtClean="0"/>
              <a:t>early</a:t>
            </a:r>
            <a:r>
              <a:rPr lang="fr-FR" dirty="0" smtClean="0"/>
              <a:t> on in the </a:t>
            </a:r>
            <a:r>
              <a:rPr lang="fr-FR" dirty="0" err="1" smtClean="0"/>
              <a:t>process</a:t>
            </a:r>
            <a:r>
              <a:rPr lang="fr-FR" dirty="0" smtClean="0"/>
              <a:t> to </a:t>
            </a:r>
            <a:r>
              <a:rPr lang="fr-FR" dirty="0" err="1" smtClean="0"/>
              <a:t>be</a:t>
            </a:r>
            <a:r>
              <a:rPr lang="fr-FR" dirty="0" smtClean="0"/>
              <a:t> </a:t>
            </a:r>
            <a:r>
              <a:rPr lang="fr-FR" dirty="0" err="1" smtClean="0"/>
              <a:t>maximally</a:t>
            </a:r>
            <a:r>
              <a:rPr lang="fr-FR" dirty="0" smtClean="0"/>
              <a:t> </a:t>
            </a:r>
            <a:r>
              <a:rPr lang="fr-FR" dirty="0" err="1" smtClean="0"/>
              <a:t>impactful</a:t>
            </a:r>
            <a:r>
              <a:rPr lang="fr-FR" dirty="0" smtClean="0"/>
              <a:t>.</a:t>
            </a:r>
            <a:endParaRPr lang="en-GB" dirty="0"/>
          </a:p>
        </p:txBody>
      </p:sp>
      <p:sp>
        <p:nvSpPr>
          <p:cNvPr id="3" name="Slide Number Placeholder 2"/>
          <p:cNvSpPr>
            <a:spLocks noGrp="1"/>
          </p:cNvSpPr>
          <p:nvPr>
            <p:ph type="sldNum" sz="quarter" idx="12"/>
          </p:nvPr>
        </p:nvSpPr>
        <p:spPr/>
        <p:txBody>
          <a:bodyPr/>
          <a:lstStyle/>
          <a:p>
            <a:fld id="{F631AA85-691D-466F-8F38-20C9C80A4796}" type="slidenum">
              <a:rPr lang="en-GB" smtClean="0"/>
              <a:pPr/>
              <a:t>7</a:t>
            </a:fld>
            <a:endParaRPr lang="en-GB" dirty="0"/>
          </a:p>
        </p:txBody>
      </p:sp>
      <p:sp>
        <p:nvSpPr>
          <p:cNvPr id="4" name="Rectangle 3"/>
          <p:cNvSpPr/>
          <p:nvPr/>
        </p:nvSpPr>
        <p:spPr>
          <a:xfrm>
            <a:off x="1760958" y="774089"/>
            <a:ext cx="8092726" cy="954107"/>
          </a:xfrm>
          <a:prstGeom prst="rect">
            <a:avLst/>
          </a:prstGeom>
        </p:spPr>
        <p:txBody>
          <a:bodyPr wrap="square">
            <a:spAutoFit/>
          </a:bodyPr>
          <a:lstStyle/>
          <a:p>
            <a:r>
              <a:rPr lang="en-GB" sz="2800" b="1" dirty="0" smtClean="0">
                <a:solidFill>
                  <a:srgbClr val="234B98"/>
                </a:solidFill>
                <a:latin typeface="Verdana"/>
                <a:ea typeface="+mj-ea"/>
                <a:cs typeface="+mj-cs"/>
              </a:rPr>
              <a:t>(Step 8) Necessity and proportionality assessment</a:t>
            </a:r>
            <a:endParaRPr lang="en-GB" dirty="0"/>
          </a:p>
        </p:txBody>
      </p:sp>
      <p:pic>
        <p:nvPicPr>
          <p:cNvPr id="3076" name="Picture 4" descr="Wants Vs Needs: Personal Finance Basics | by Preeti Zende |  DataDrivenInves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48" y="3025480"/>
            <a:ext cx="4190763" cy="279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548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2168" y="1719618"/>
            <a:ext cx="5070710" cy="4237630"/>
          </a:xfrm>
        </p:spPr>
        <p:txBody>
          <a:bodyPr/>
          <a:lstStyle/>
          <a:p>
            <a:r>
              <a:rPr lang="fr-FR" b="1" dirty="0" err="1" smtClean="0"/>
              <a:t>Core</a:t>
            </a:r>
            <a:r>
              <a:rPr lang="fr-FR" b="1" dirty="0" smtClean="0"/>
              <a:t> of the DPIA</a:t>
            </a:r>
          </a:p>
          <a:p>
            <a:pPr marL="285750" indent="-285750">
              <a:buFont typeface="Arial" panose="020B0604020202020204" pitchFamily="34" charset="0"/>
              <a:buChar char="•"/>
            </a:pPr>
            <a:endParaRPr lang="fr-FR" b="1" dirty="0" smtClean="0"/>
          </a:p>
          <a:p>
            <a:r>
              <a:rPr lang="fr-FR" b="1" dirty="0" err="1" smtClean="0"/>
              <a:t>Scoring</a:t>
            </a:r>
            <a:r>
              <a:rPr lang="fr-FR" b="1" dirty="0" smtClean="0"/>
              <a:t> of </a:t>
            </a:r>
            <a:r>
              <a:rPr lang="fr-FR" b="1" dirty="0" err="1" smtClean="0"/>
              <a:t>risks</a:t>
            </a:r>
            <a:r>
              <a:rPr lang="fr-FR" b="1" dirty="0" smtClean="0"/>
              <a:t> to data </a:t>
            </a:r>
            <a:r>
              <a:rPr lang="fr-FR" b="1" dirty="0" err="1" smtClean="0"/>
              <a:t>subjects</a:t>
            </a:r>
            <a:r>
              <a:rPr lang="fr-FR" b="1" dirty="0" smtClean="0"/>
              <a:t> </a:t>
            </a:r>
            <a:r>
              <a:rPr lang="fr-FR" b="1" dirty="0" err="1" smtClean="0"/>
              <a:t>remains</a:t>
            </a:r>
            <a:r>
              <a:rPr lang="fr-FR" b="1" dirty="0" smtClean="0"/>
              <a:t> a </a:t>
            </a:r>
            <a:r>
              <a:rPr lang="fr-FR" b="1" dirty="0" err="1" smtClean="0"/>
              <a:t>difficult</a:t>
            </a:r>
            <a:r>
              <a:rPr lang="fr-FR" b="1" dirty="0" smtClean="0"/>
              <a:t> </a:t>
            </a:r>
            <a:r>
              <a:rPr lang="fr-FR" b="1" dirty="0" err="1" smtClean="0"/>
              <a:t>exercise</a:t>
            </a:r>
            <a:endParaRPr lang="fr-FR" b="1" dirty="0" smtClean="0"/>
          </a:p>
          <a:p>
            <a:pPr marL="285750" indent="-285750">
              <a:buFont typeface="Arial" panose="020B0604020202020204" pitchFamily="34" charset="0"/>
              <a:buChar char="•"/>
            </a:pPr>
            <a:r>
              <a:rPr lang="fr-FR" dirty="0" err="1" smtClean="0"/>
              <a:t>Often</a:t>
            </a:r>
            <a:r>
              <a:rPr lang="fr-FR" dirty="0" smtClean="0"/>
              <a:t>, </a:t>
            </a:r>
            <a:r>
              <a:rPr lang="fr-FR" dirty="0" err="1" smtClean="0"/>
              <a:t>scoring</a:t>
            </a:r>
            <a:r>
              <a:rPr lang="fr-FR" dirty="0" smtClean="0"/>
              <a:t> </a:t>
            </a:r>
            <a:r>
              <a:rPr lang="fr-FR" dirty="0" err="1" smtClean="0"/>
              <a:t>is</a:t>
            </a:r>
            <a:r>
              <a:rPr lang="fr-FR" dirty="0" smtClean="0"/>
              <a:t> </a:t>
            </a:r>
            <a:r>
              <a:rPr lang="fr-FR" dirty="0" err="1" smtClean="0"/>
              <a:t>done</a:t>
            </a:r>
            <a:r>
              <a:rPr lang="fr-FR" dirty="0" smtClean="0"/>
              <a:t> </a:t>
            </a:r>
            <a:r>
              <a:rPr lang="fr-FR" dirty="0" err="1" smtClean="0"/>
              <a:t>using</a:t>
            </a:r>
            <a:r>
              <a:rPr lang="fr-FR" dirty="0" smtClean="0"/>
              <a:t> an impact x </a:t>
            </a:r>
            <a:r>
              <a:rPr lang="fr-FR" dirty="0" err="1" smtClean="0"/>
              <a:t>likelihood</a:t>
            </a:r>
            <a:r>
              <a:rPr lang="fr-FR" dirty="0" smtClean="0"/>
              <a:t> formula.</a:t>
            </a:r>
          </a:p>
          <a:p>
            <a:pPr marL="285750" indent="-285750">
              <a:buFont typeface="Arial" panose="020B0604020202020204" pitchFamily="34" charset="0"/>
              <a:buChar char="•"/>
            </a:pPr>
            <a:r>
              <a:rPr lang="fr-FR" dirty="0" smtClean="0"/>
              <a:t>One </a:t>
            </a:r>
            <a:r>
              <a:rPr lang="fr-FR" dirty="0" err="1" smtClean="0"/>
              <a:t>thing</a:t>
            </a:r>
            <a:r>
              <a:rPr lang="fr-FR" dirty="0" smtClean="0"/>
              <a:t> to </a:t>
            </a:r>
            <a:r>
              <a:rPr lang="fr-FR" dirty="0" err="1" smtClean="0"/>
              <a:t>be</a:t>
            </a:r>
            <a:r>
              <a:rPr lang="fr-FR" dirty="0" smtClean="0"/>
              <a:t> </a:t>
            </a:r>
            <a:r>
              <a:rPr lang="fr-FR" dirty="0" err="1" smtClean="0"/>
              <a:t>careful</a:t>
            </a:r>
            <a:r>
              <a:rPr lang="fr-FR" dirty="0" smtClean="0"/>
              <a:t> of </a:t>
            </a:r>
            <a:r>
              <a:rPr lang="fr-FR" dirty="0" err="1" smtClean="0"/>
              <a:t>is</a:t>
            </a:r>
            <a:r>
              <a:rPr lang="fr-FR" dirty="0" smtClean="0"/>
              <a:t> to </a:t>
            </a:r>
            <a:r>
              <a:rPr lang="fr-FR" dirty="0" err="1" smtClean="0"/>
              <a:t>clearly</a:t>
            </a:r>
            <a:r>
              <a:rPr lang="fr-FR" dirty="0" smtClean="0"/>
              <a:t> </a:t>
            </a:r>
            <a:r>
              <a:rPr lang="fr-FR" dirty="0" err="1" smtClean="0"/>
              <a:t>indicate</a:t>
            </a:r>
            <a:r>
              <a:rPr lang="fr-FR" dirty="0" smtClean="0"/>
              <a:t> </a:t>
            </a:r>
            <a:r>
              <a:rPr lang="fr-FR" dirty="0" err="1" smtClean="0"/>
              <a:t>when</a:t>
            </a:r>
            <a:r>
              <a:rPr lang="fr-FR" dirty="0" smtClean="0"/>
              <a:t> a </a:t>
            </a:r>
            <a:r>
              <a:rPr lang="fr-FR" dirty="0" err="1" smtClean="0"/>
              <a:t>risk</a:t>
            </a:r>
            <a:r>
              <a:rPr lang="fr-FR" dirty="0" smtClean="0"/>
              <a:t> has an </a:t>
            </a:r>
            <a:r>
              <a:rPr lang="fr-FR" dirty="0" err="1" smtClean="0"/>
              <a:t>unknown</a:t>
            </a:r>
            <a:r>
              <a:rPr lang="fr-FR" dirty="0" smtClean="0"/>
              <a:t> </a:t>
            </a:r>
            <a:r>
              <a:rPr lang="fr-FR" dirty="0" err="1" smtClean="0"/>
              <a:t>likelihood</a:t>
            </a:r>
            <a:r>
              <a:rPr lang="fr-FR" dirty="0" smtClean="0"/>
              <a:t> of </a:t>
            </a:r>
            <a:r>
              <a:rPr lang="fr-FR" dirty="0" err="1" smtClean="0"/>
              <a:t>appearing</a:t>
            </a:r>
            <a:r>
              <a:rPr lang="fr-FR" dirty="0" smtClean="0"/>
              <a:t> (</a:t>
            </a:r>
            <a:r>
              <a:rPr lang="fr-FR" dirty="0" err="1" smtClean="0"/>
              <a:t>unknown</a:t>
            </a:r>
            <a:r>
              <a:rPr lang="fr-FR" dirty="0" smtClean="0"/>
              <a:t> =/= medium).</a:t>
            </a:r>
          </a:p>
          <a:p>
            <a:pPr marL="285750" indent="-285750">
              <a:buFont typeface="Arial" panose="020B0604020202020204" pitchFamily="34" charset="0"/>
              <a:buChar char="•"/>
            </a:pPr>
            <a:r>
              <a:rPr lang="fr-FR" dirty="0" smtClean="0"/>
              <a:t>For the main </a:t>
            </a:r>
            <a:r>
              <a:rPr lang="fr-FR" dirty="0" err="1" smtClean="0"/>
              <a:t>risks</a:t>
            </a:r>
            <a:r>
              <a:rPr lang="fr-FR" dirty="0" smtClean="0"/>
              <a:t>, </a:t>
            </a:r>
            <a:r>
              <a:rPr lang="fr-FR" dirty="0" err="1" smtClean="0"/>
              <a:t>clarify</a:t>
            </a:r>
            <a:r>
              <a:rPr lang="fr-FR" dirty="0" smtClean="0"/>
              <a:t> </a:t>
            </a:r>
            <a:r>
              <a:rPr lang="fr-FR" dirty="0" err="1" smtClean="0"/>
              <a:t>where</a:t>
            </a:r>
            <a:r>
              <a:rPr lang="fr-FR" dirty="0" smtClean="0"/>
              <a:t> </a:t>
            </a:r>
            <a:r>
              <a:rPr lang="fr-FR" dirty="0" err="1" smtClean="0"/>
              <a:t>needed</a:t>
            </a:r>
            <a:r>
              <a:rPr lang="fr-FR" dirty="0" smtClean="0"/>
              <a:t> how the impact and </a:t>
            </a:r>
            <a:r>
              <a:rPr lang="fr-FR" dirty="0" err="1" smtClean="0"/>
              <a:t>likelihood</a:t>
            </a:r>
            <a:r>
              <a:rPr lang="fr-FR" dirty="0" smtClean="0"/>
              <a:t> </a:t>
            </a:r>
            <a:r>
              <a:rPr lang="fr-FR" dirty="0" err="1" smtClean="0"/>
              <a:t>were</a:t>
            </a:r>
            <a:r>
              <a:rPr lang="fr-FR" dirty="0" smtClean="0"/>
              <a:t> </a:t>
            </a:r>
            <a:r>
              <a:rPr lang="fr-FR" dirty="0" err="1" smtClean="0"/>
              <a:t>assessed</a:t>
            </a:r>
            <a:r>
              <a:rPr lang="fr-FR" dirty="0" smtClean="0"/>
              <a:t>.</a:t>
            </a:r>
          </a:p>
          <a:p>
            <a:pPr marL="285750" indent="-285750">
              <a:buFont typeface="Arial" panose="020B0604020202020204" pitchFamily="34" charset="0"/>
              <a:buChar char="•"/>
            </a:pPr>
            <a:endParaRPr lang="fr-FR" dirty="0" smtClean="0"/>
          </a:p>
          <a:p>
            <a:r>
              <a:rPr lang="fr-FR" b="1" dirty="0" err="1" smtClean="0"/>
              <a:t>Mitigating</a:t>
            </a:r>
            <a:r>
              <a:rPr lang="fr-FR" b="1" dirty="0" smtClean="0"/>
              <a:t> </a:t>
            </a:r>
            <a:r>
              <a:rPr lang="fr-FR" b="1" dirty="0" err="1" smtClean="0"/>
              <a:t>measures</a:t>
            </a:r>
            <a:endParaRPr lang="en-GB" b="1" dirty="0" smtClean="0"/>
          </a:p>
          <a:p>
            <a:pPr marL="285750" indent="-285750">
              <a:buFont typeface="Arial" panose="020B0604020202020204" pitchFamily="34" charset="0"/>
              <a:buChar char="•"/>
            </a:pPr>
            <a:r>
              <a:rPr lang="en-GB" smtClean="0"/>
              <a:t>measures </a:t>
            </a:r>
            <a:r>
              <a:rPr lang="en-GB" dirty="0"/>
              <a:t>included in the DPIA </a:t>
            </a:r>
            <a:r>
              <a:rPr lang="en-GB" dirty="0" smtClean="0"/>
              <a:t>table can be brief, but should be concrete enough in order to explain </a:t>
            </a:r>
            <a:r>
              <a:rPr lang="en-GB" dirty="0"/>
              <a:t>how the identified risk will be addressed and which concrete </a:t>
            </a:r>
            <a:r>
              <a:rPr lang="en-GB" dirty="0" smtClean="0"/>
              <a:t>mitigation </a:t>
            </a:r>
            <a:r>
              <a:rPr lang="en-GB" dirty="0"/>
              <a:t>measure will be applied </a:t>
            </a:r>
            <a:r>
              <a:rPr lang="en-GB" dirty="0" smtClean="0"/>
              <a:t>specifically.</a:t>
            </a:r>
            <a:endParaRPr lang="en-GB" dirty="0"/>
          </a:p>
        </p:txBody>
      </p:sp>
      <p:sp>
        <p:nvSpPr>
          <p:cNvPr id="3" name="Slide Number Placeholder 2"/>
          <p:cNvSpPr>
            <a:spLocks noGrp="1"/>
          </p:cNvSpPr>
          <p:nvPr>
            <p:ph type="sldNum" sz="quarter" idx="12"/>
          </p:nvPr>
        </p:nvSpPr>
        <p:spPr/>
        <p:txBody>
          <a:bodyPr/>
          <a:lstStyle/>
          <a:p>
            <a:fld id="{F631AA85-691D-466F-8F38-20C9C80A4796}" type="slidenum">
              <a:rPr lang="en-GB" smtClean="0"/>
              <a:pPr/>
              <a:t>8</a:t>
            </a:fld>
            <a:endParaRPr lang="en-GB" dirty="0"/>
          </a:p>
        </p:txBody>
      </p:sp>
      <p:sp>
        <p:nvSpPr>
          <p:cNvPr id="4" name="Rectangle 3"/>
          <p:cNvSpPr/>
          <p:nvPr/>
        </p:nvSpPr>
        <p:spPr>
          <a:xfrm>
            <a:off x="1760958" y="774089"/>
            <a:ext cx="8092726" cy="954107"/>
          </a:xfrm>
          <a:prstGeom prst="rect">
            <a:avLst/>
          </a:prstGeom>
        </p:spPr>
        <p:txBody>
          <a:bodyPr wrap="square">
            <a:spAutoFit/>
          </a:bodyPr>
          <a:lstStyle/>
          <a:p>
            <a:r>
              <a:rPr lang="en-GB" sz="2800" b="1" dirty="0" smtClean="0">
                <a:solidFill>
                  <a:srgbClr val="234B98"/>
                </a:solidFill>
                <a:latin typeface="Verdana"/>
                <a:ea typeface="+mj-ea"/>
                <a:cs typeface="+mj-cs"/>
              </a:rPr>
              <a:t>(Step 9) Analysis of the risks to data subjects</a:t>
            </a:r>
            <a:endParaRPr lang="en-GB" dirty="0"/>
          </a:p>
        </p:txBody>
      </p:sp>
      <p:pic>
        <p:nvPicPr>
          <p:cNvPr id="2050" name="Picture 2" descr="Human-Centered Design by Don Norman | by Andrii Demko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16" y="1520878"/>
            <a:ext cx="5048297" cy="315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906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2168" y="1685405"/>
            <a:ext cx="7498136" cy="3290140"/>
          </a:xfrm>
        </p:spPr>
        <p:txBody>
          <a:bodyPr/>
          <a:lstStyle/>
          <a:p>
            <a:r>
              <a:rPr lang="fr-FR" b="1" dirty="0" err="1" smtClean="0"/>
              <a:t>Example</a:t>
            </a:r>
            <a:r>
              <a:rPr lang="fr-FR" b="1" dirty="0" smtClean="0"/>
              <a:t> </a:t>
            </a:r>
            <a:r>
              <a:rPr lang="fr-FR" b="1" dirty="0" err="1" smtClean="0"/>
              <a:t>from</a:t>
            </a:r>
            <a:r>
              <a:rPr lang="fr-FR" b="1" dirty="0" smtClean="0"/>
              <a:t> a DPIA:</a:t>
            </a:r>
          </a:p>
          <a:p>
            <a:endParaRPr lang="fr-FR" dirty="0" smtClean="0"/>
          </a:p>
          <a:p>
            <a:r>
              <a:rPr lang="en-GB" dirty="0"/>
              <a:t>Risk 25 refers to the fact that the EDPS ‘is unable to gain access to the personal data or processing logs it requested’. </a:t>
            </a:r>
            <a:endParaRPr lang="en-GB" dirty="0" smtClean="0"/>
          </a:p>
          <a:p>
            <a:endParaRPr lang="en-GB" dirty="0" smtClean="0"/>
          </a:p>
          <a:p>
            <a:r>
              <a:rPr lang="en-GB" dirty="0" smtClean="0"/>
              <a:t>The </a:t>
            </a:r>
            <a:r>
              <a:rPr lang="en-GB" dirty="0"/>
              <a:t>risk description is the following: ‘The ability of the EDPS to supervise is compromised if the access it is entitled to is not able to be provided’ and the ‘Underlying Data Protection Principle’ is ‘Supervision by EDPS’. </a:t>
            </a:r>
            <a:endParaRPr lang="en-GB" dirty="0" smtClean="0"/>
          </a:p>
          <a:p>
            <a:endParaRPr lang="en-GB" dirty="0"/>
          </a:p>
          <a:p>
            <a:r>
              <a:rPr lang="en-GB" dirty="0" smtClean="0"/>
              <a:t>While </a:t>
            </a:r>
            <a:r>
              <a:rPr lang="en-GB" dirty="0"/>
              <a:t>the focus of the risk identified in the DPIA is on EDPS supervision, the risk to the data subject is not appropriately described. For example, one of the risks to data subjects is the fact that they might not be able to exercise their rights through EDPS as provided for in Article </a:t>
            </a:r>
            <a:r>
              <a:rPr lang="en-GB" dirty="0" smtClean="0"/>
              <a:t>62 </a:t>
            </a:r>
            <a:r>
              <a:rPr lang="en-GB" dirty="0"/>
              <a:t>of the Regulation. </a:t>
            </a:r>
            <a:endParaRPr lang="fr-FR" dirty="0" smtClean="0"/>
          </a:p>
        </p:txBody>
      </p:sp>
      <p:sp>
        <p:nvSpPr>
          <p:cNvPr id="3" name="Slide Number Placeholder 2"/>
          <p:cNvSpPr>
            <a:spLocks noGrp="1"/>
          </p:cNvSpPr>
          <p:nvPr>
            <p:ph type="sldNum" sz="quarter" idx="12"/>
          </p:nvPr>
        </p:nvSpPr>
        <p:spPr/>
        <p:txBody>
          <a:bodyPr/>
          <a:lstStyle/>
          <a:p>
            <a:fld id="{F631AA85-691D-466F-8F38-20C9C80A4796}" type="slidenum">
              <a:rPr lang="en-GB" smtClean="0"/>
              <a:pPr/>
              <a:t>9</a:t>
            </a:fld>
            <a:endParaRPr lang="en-GB" dirty="0"/>
          </a:p>
        </p:txBody>
      </p:sp>
    </p:spTree>
    <p:extLst>
      <p:ext uri="{BB962C8B-B14F-4D97-AF65-F5344CB8AC3E}">
        <p14:creationId xmlns:p14="http://schemas.microsoft.com/office/powerpoint/2010/main" val="902187008"/>
      </p:ext>
    </p:extLst>
  </p:cSld>
  <p:clrMapOvr>
    <a:masterClrMapping/>
  </p:clrMapOvr>
  <p:timing>
    <p:tnLst>
      <p:par>
        <p:cTn id="1" dur="indefinite" restart="never" nodeType="tmRoot"/>
      </p:par>
    </p:tnLst>
  </p:timing>
</p:sld>
</file>

<file path=ppt/theme/theme1.xml><?xml version="1.0" encoding="utf-8"?>
<a:theme xmlns:a="http://schemas.openxmlformats.org/drawingml/2006/main" name="EDPS_Theme_External">
  <a:themeElements>
    <a:clrScheme name="Custom 2">
      <a:dk1>
        <a:sysClr val="windowText" lastClr="000000"/>
      </a:dk1>
      <a:lt1>
        <a:sysClr val="window" lastClr="FFFFFF"/>
      </a:lt1>
      <a:dk2>
        <a:srgbClr val="354152"/>
      </a:dk2>
      <a:lt2>
        <a:srgbClr val="E7E6E6"/>
      </a:lt2>
      <a:accent1>
        <a:srgbClr val="234B98"/>
      </a:accent1>
      <a:accent2>
        <a:srgbClr val="F1C065"/>
      </a:accent2>
      <a:accent3>
        <a:srgbClr val="E9E3DA"/>
      </a:accent3>
      <a:accent4>
        <a:srgbClr val="4F5357"/>
      </a:accent4>
      <a:accent5>
        <a:srgbClr val="E1876F"/>
      </a:accent5>
      <a:accent6>
        <a:srgbClr val="7E939C"/>
      </a:accent6>
      <a:hlink>
        <a:srgbClr val="0563C1"/>
      </a:hlink>
      <a:folHlink>
        <a:srgbClr val="954F72"/>
      </a:folHlink>
    </a:clrScheme>
    <a:fontScheme name="EDPS">
      <a:majorFont>
        <a:latin typeface="Verdana"/>
        <a:ea typeface=""/>
        <a:cs typeface=""/>
      </a:majorFont>
      <a:minorFont>
        <a:latin typeface="Libertinu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8" id="{D38FA149-19AB-124B-8C67-1A6CE14B654D}" vid="{0BA3F77A-A631-864B-9E3F-D720D5FA932F}"/>
    </a:ext>
  </a:extLst>
</a:theme>
</file>

<file path=ppt/theme/theme2.xml><?xml version="1.0" encoding="utf-8"?>
<a:theme xmlns:a="http://schemas.openxmlformats.org/drawingml/2006/main" name="EDPS_Theme_Corporate">
  <a:themeElements>
    <a:clrScheme name="Custom 2">
      <a:dk1>
        <a:sysClr val="windowText" lastClr="000000"/>
      </a:dk1>
      <a:lt1>
        <a:sysClr val="window" lastClr="FFFFFF"/>
      </a:lt1>
      <a:dk2>
        <a:srgbClr val="354152"/>
      </a:dk2>
      <a:lt2>
        <a:srgbClr val="E7E6E6"/>
      </a:lt2>
      <a:accent1>
        <a:srgbClr val="234B98"/>
      </a:accent1>
      <a:accent2>
        <a:srgbClr val="F1C065"/>
      </a:accent2>
      <a:accent3>
        <a:srgbClr val="E9E3DA"/>
      </a:accent3>
      <a:accent4>
        <a:srgbClr val="4F5357"/>
      </a:accent4>
      <a:accent5>
        <a:srgbClr val="E1876F"/>
      </a:accent5>
      <a:accent6>
        <a:srgbClr val="7E939C"/>
      </a:accent6>
      <a:hlink>
        <a:srgbClr val="0563C1"/>
      </a:hlink>
      <a:folHlink>
        <a:srgbClr val="954F72"/>
      </a:folHlink>
    </a:clrScheme>
    <a:fontScheme name="EDPS">
      <a:majorFont>
        <a:latin typeface="Verdana"/>
        <a:ea typeface=""/>
        <a:cs typeface=""/>
      </a:majorFont>
      <a:minorFont>
        <a:latin typeface="Libertinu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8" id="{D38FA149-19AB-124B-8C67-1A6CE14B654D}" vid="{C8C92FD9-FE23-3947-8978-EECEDC2B5042}"/>
    </a:ext>
  </a:extLst>
</a:theme>
</file>

<file path=ppt/theme/theme3.xml><?xml version="1.0" encoding="utf-8"?>
<a:theme xmlns:a="http://schemas.openxmlformats.org/drawingml/2006/main" name="EDPS_Theme_Legal">
  <a:themeElements>
    <a:clrScheme name="Custom 2">
      <a:dk1>
        <a:sysClr val="windowText" lastClr="000000"/>
      </a:dk1>
      <a:lt1>
        <a:sysClr val="window" lastClr="FFFFFF"/>
      </a:lt1>
      <a:dk2>
        <a:srgbClr val="354152"/>
      </a:dk2>
      <a:lt2>
        <a:srgbClr val="E7E6E6"/>
      </a:lt2>
      <a:accent1>
        <a:srgbClr val="234B98"/>
      </a:accent1>
      <a:accent2>
        <a:srgbClr val="F1C065"/>
      </a:accent2>
      <a:accent3>
        <a:srgbClr val="E9E3DA"/>
      </a:accent3>
      <a:accent4>
        <a:srgbClr val="4F5357"/>
      </a:accent4>
      <a:accent5>
        <a:srgbClr val="E1876F"/>
      </a:accent5>
      <a:accent6>
        <a:srgbClr val="7E939C"/>
      </a:accent6>
      <a:hlink>
        <a:srgbClr val="0563C1"/>
      </a:hlink>
      <a:folHlink>
        <a:srgbClr val="954F72"/>
      </a:folHlink>
    </a:clrScheme>
    <a:fontScheme name="EDPS">
      <a:majorFont>
        <a:latin typeface="Verdana"/>
        <a:ea typeface=""/>
        <a:cs typeface=""/>
      </a:majorFont>
      <a:minorFont>
        <a:latin typeface="Libertinu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8" id="{D38FA149-19AB-124B-8C67-1A6CE14B654D}" vid="{2D591DD6-6B61-A740-B9A4-D4B6E1EBA5D7}"/>
    </a:ext>
  </a:extLst>
</a:theme>
</file>

<file path=ppt/theme/theme4.xml><?xml version="1.0" encoding="utf-8"?>
<a:theme xmlns:a="http://schemas.openxmlformats.org/drawingml/2006/main" name="EDPS_Theme_Internal">
  <a:themeElements>
    <a:clrScheme name="Custom 2">
      <a:dk1>
        <a:sysClr val="windowText" lastClr="000000"/>
      </a:dk1>
      <a:lt1>
        <a:sysClr val="window" lastClr="FFFFFF"/>
      </a:lt1>
      <a:dk2>
        <a:srgbClr val="354152"/>
      </a:dk2>
      <a:lt2>
        <a:srgbClr val="E7E6E6"/>
      </a:lt2>
      <a:accent1>
        <a:srgbClr val="234B98"/>
      </a:accent1>
      <a:accent2>
        <a:srgbClr val="F1C065"/>
      </a:accent2>
      <a:accent3>
        <a:srgbClr val="E9E3DA"/>
      </a:accent3>
      <a:accent4>
        <a:srgbClr val="4F5357"/>
      </a:accent4>
      <a:accent5>
        <a:srgbClr val="E1876F"/>
      </a:accent5>
      <a:accent6>
        <a:srgbClr val="7E939C"/>
      </a:accent6>
      <a:hlink>
        <a:srgbClr val="0563C1"/>
      </a:hlink>
      <a:folHlink>
        <a:srgbClr val="954F72"/>
      </a:folHlink>
    </a:clrScheme>
    <a:fontScheme name="EDPS">
      <a:majorFont>
        <a:latin typeface="Verdana"/>
        <a:ea typeface=""/>
        <a:cs typeface=""/>
      </a:majorFont>
      <a:minorFont>
        <a:latin typeface="Libertinus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8" id="{D38FA149-19AB-124B-8C67-1A6CE14B654D}" vid="{214AD23C-FF75-BE4D-B623-5673C828FD0B}"/>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201211_BLS20386_EDPS_TEMPLATE_PPT</Template>
  <TotalTime>1617</TotalTime>
  <Words>714</Words>
  <Application>Microsoft Office PowerPoint</Application>
  <PresentationFormat>Widescreen</PresentationFormat>
  <Paragraphs>89</Paragraphs>
  <Slides>10</Slides>
  <Notes>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10</vt:i4>
      </vt:variant>
    </vt:vector>
  </HeadingPairs>
  <TitlesOfParts>
    <vt:vector size="18" baseType="lpstr">
      <vt:lpstr>Arial</vt:lpstr>
      <vt:lpstr>Calibri</vt:lpstr>
      <vt:lpstr>Libertinus Sans</vt:lpstr>
      <vt:lpstr>Verdana</vt:lpstr>
      <vt:lpstr>EDPS_Theme_External</vt:lpstr>
      <vt:lpstr>EDPS_Theme_Corporate</vt:lpstr>
      <vt:lpstr>EDPS_Theme_Legal</vt:lpstr>
      <vt:lpstr>EDPS_Theme_Internal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WAUMAN Jeroen</cp:lastModifiedBy>
  <cp:revision>80</cp:revision>
  <cp:lastPrinted>2021-03-08T13:10:10Z</cp:lastPrinted>
  <dcterms:created xsi:type="dcterms:W3CDTF">2021-02-02T10:16:27Z</dcterms:created>
  <dcterms:modified xsi:type="dcterms:W3CDTF">2021-06-11T08:16:03Z</dcterms:modified>
</cp:coreProperties>
</file>