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7" r:id="rId5"/>
    <p:sldId id="344" r:id="rId6"/>
    <p:sldId id="349" r:id="rId7"/>
    <p:sldId id="343" r:id="rId8"/>
    <p:sldId id="345" r:id="rId9"/>
    <p:sldId id="351" r:id="rId10"/>
    <p:sldId id="350" r:id="rId11"/>
    <p:sldId id="346" r:id="rId12"/>
    <p:sldId id="352" r:id="rId13"/>
    <p:sldId id="347" r:id="rId14"/>
    <p:sldId id="353" r:id="rId15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897"/>
    <a:srgbClr val="99CCFF"/>
    <a:srgbClr val="33CCCC"/>
    <a:srgbClr val="71B1EB"/>
    <a:srgbClr val="CDCDEC"/>
    <a:srgbClr val="FFFFFF"/>
    <a:srgbClr val="66FF66"/>
    <a:srgbClr val="33CC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455E8-3376-4476-BBC2-DC2AF2BEB416}" v="7" dt="2022-06-20T06:01:52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4503" autoAdjust="0"/>
  </p:normalViewPr>
  <p:slideViewPr>
    <p:cSldViewPr>
      <p:cViewPr varScale="1">
        <p:scale>
          <a:sx n="62" d="100"/>
          <a:sy n="62" d="100"/>
        </p:scale>
        <p:origin x="179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Castellani" userId="89818a58-d837-41e8-8740-c44e264490c2" providerId="ADAL" clId="{65F455E8-3376-4476-BBC2-DC2AF2BEB416}"/>
    <pc:docChg chg="modSld">
      <pc:chgData name="Luca Castellani" userId="89818a58-d837-41e8-8740-c44e264490c2" providerId="ADAL" clId="{65F455E8-3376-4476-BBC2-DC2AF2BEB416}" dt="2022-06-20T06:02:03.356" v="190" actId="20577"/>
      <pc:docMkLst>
        <pc:docMk/>
      </pc:docMkLst>
      <pc:sldChg chg="modSp mod">
        <pc:chgData name="Luca Castellani" userId="89818a58-d837-41e8-8740-c44e264490c2" providerId="ADAL" clId="{65F455E8-3376-4476-BBC2-DC2AF2BEB416}" dt="2022-06-20T04:11:57.478" v="2" actId="20577"/>
        <pc:sldMkLst>
          <pc:docMk/>
          <pc:sldMk cId="1727228042" sldId="343"/>
        </pc:sldMkLst>
        <pc:spChg chg="mod">
          <ac:chgData name="Luca Castellani" userId="89818a58-d837-41e8-8740-c44e264490c2" providerId="ADAL" clId="{65F455E8-3376-4476-BBC2-DC2AF2BEB416}" dt="2022-06-20T04:11:57.478" v="2" actId="20577"/>
          <ac:spMkLst>
            <pc:docMk/>
            <pc:sldMk cId="1727228042" sldId="343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4:12:28.956" v="5" actId="1076"/>
        <pc:sldMkLst>
          <pc:docMk/>
          <pc:sldMk cId="1572710840" sldId="345"/>
        </pc:sldMkLst>
        <pc:spChg chg="mod">
          <ac:chgData name="Luca Castellani" userId="89818a58-d837-41e8-8740-c44e264490c2" providerId="ADAL" clId="{65F455E8-3376-4476-BBC2-DC2AF2BEB416}" dt="2022-06-20T04:12:28.956" v="5" actId="1076"/>
          <ac:spMkLst>
            <pc:docMk/>
            <pc:sldMk cId="1572710840" sldId="345"/>
            <ac:spMk id="8194" creationId="{00000000-0000-0000-0000-000000000000}"/>
          </ac:spMkLst>
        </pc:spChg>
        <pc:spChg chg="mod">
          <ac:chgData name="Luca Castellani" userId="89818a58-d837-41e8-8740-c44e264490c2" providerId="ADAL" clId="{65F455E8-3376-4476-BBC2-DC2AF2BEB416}" dt="2022-06-20T04:12:25.844" v="4" actId="1076"/>
          <ac:spMkLst>
            <pc:docMk/>
            <pc:sldMk cId="1572710840" sldId="345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4:15:01.031" v="103" actId="20577"/>
        <pc:sldMkLst>
          <pc:docMk/>
          <pc:sldMk cId="1035447695" sldId="346"/>
        </pc:sldMkLst>
        <pc:spChg chg="mod">
          <ac:chgData name="Luca Castellani" userId="89818a58-d837-41e8-8740-c44e264490c2" providerId="ADAL" clId="{65F455E8-3376-4476-BBC2-DC2AF2BEB416}" dt="2022-06-20T04:15:01.031" v="103" actId="20577"/>
          <ac:spMkLst>
            <pc:docMk/>
            <pc:sldMk cId="1035447695" sldId="346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4:16:48.265" v="138" actId="20577"/>
        <pc:sldMkLst>
          <pc:docMk/>
          <pc:sldMk cId="737161829" sldId="347"/>
        </pc:sldMkLst>
        <pc:spChg chg="mod">
          <ac:chgData name="Luca Castellani" userId="89818a58-d837-41e8-8740-c44e264490c2" providerId="ADAL" clId="{65F455E8-3376-4476-BBC2-DC2AF2BEB416}" dt="2022-06-20T04:16:48.265" v="138" actId="20577"/>
          <ac:spMkLst>
            <pc:docMk/>
            <pc:sldMk cId="737161829" sldId="347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4:14:35.320" v="99" actId="1076"/>
        <pc:sldMkLst>
          <pc:docMk/>
          <pc:sldMk cId="1825432854" sldId="350"/>
        </pc:sldMkLst>
        <pc:spChg chg="mod">
          <ac:chgData name="Luca Castellani" userId="89818a58-d837-41e8-8740-c44e264490c2" providerId="ADAL" clId="{65F455E8-3376-4476-BBC2-DC2AF2BEB416}" dt="2022-06-20T04:14:35.320" v="99" actId="1076"/>
          <ac:spMkLst>
            <pc:docMk/>
            <pc:sldMk cId="1825432854" sldId="350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4:15:33.727" v="106" actId="20577"/>
        <pc:sldMkLst>
          <pc:docMk/>
          <pc:sldMk cId="38608776" sldId="352"/>
        </pc:sldMkLst>
        <pc:spChg chg="mod">
          <ac:chgData name="Luca Castellani" userId="89818a58-d837-41e8-8740-c44e264490c2" providerId="ADAL" clId="{65F455E8-3376-4476-BBC2-DC2AF2BEB416}" dt="2022-06-20T04:15:33.727" v="106" actId="20577"/>
          <ac:spMkLst>
            <pc:docMk/>
            <pc:sldMk cId="38608776" sldId="352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65F455E8-3376-4476-BBC2-DC2AF2BEB416}" dt="2022-06-20T06:02:03.356" v="190" actId="20577"/>
        <pc:sldMkLst>
          <pc:docMk/>
          <pc:sldMk cId="2050898555" sldId="353"/>
        </pc:sldMkLst>
        <pc:spChg chg="mod">
          <ac:chgData name="Luca Castellani" userId="89818a58-d837-41e8-8740-c44e264490c2" providerId="ADAL" clId="{65F455E8-3376-4476-BBC2-DC2AF2BEB416}" dt="2022-06-20T06:02:03.356" v="190" actId="20577"/>
          <ac:spMkLst>
            <pc:docMk/>
            <pc:sldMk cId="2050898555" sldId="353"/>
            <ac:spMk id="8195" creationId="{00000000-0000-0000-0000-000000000000}"/>
          </ac:spMkLst>
        </pc:spChg>
      </pc:sldChg>
    </pc:docChg>
  </pc:docChgLst>
  <pc:docChgLst>
    <pc:chgData name="Luca Castellani" userId="89818a58-d837-41e8-8740-c44e264490c2" providerId="ADAL" clId="{5693B0E4-AD0E-4963-BC11-801E82536C0F}"/>
    <pc:docChg chg="undo custSel delSld modSld">
      <pc:chgData name="Luca Castellani" userId="89818a58-d837-41e8-8740-c44e264490c2" providerId="ADAL" clId="{5693B0E4-AD0E-4963-BC11-801E82536C0F}" dt="2022-06-18T10:41:02.307" v="291" actId="20577"/>
      <pc:docMkLst>
        <pc:docMk/>
      </pc:docMkLst>
      <pc:sldChg chg="modSp mod">
        <pc:chgData name="Luca Castellani" userId="89818a58-d837-41e8-8740-c44e264490c2" providerId="ADAL" clId="{5693B0E4-AD0E-4963-BC11-801E82536C0F}" dt="2022-06-18T10:33:58.126" v="37" actId="1076"/>
        <pc:sldMkLst>
          <pc:docMk/>
          <pc:sldMk cId="0" sldId="257"/>
        </pc:sldMkLst>
        <pc:spChg chg="mod">
          <ac:chgData name="Luca Castellani" userId="89818a58-d837-41e8-8740-c44e264490c2" providerId="ADAL" clId="{5693B0E4-AD0E-4963-BC11-801E82536C0F}" dt="2022-06-18T10:33:58.126" v="37" actId="1076"/>
          <ac:spMkLst>
            <pc:docMk/>
            <pc:sldMk cId="0" sldId="257"/>
            <ac:spMk id="5122" creationId="{5ADBCA9A-FF32-46BA-8A65-C30777E85FD7}"/>
          </ac:spMkLst>
        </pc:spChg>
        <pc:spChg chg="mod">
          <ac:chgData name="Luca Castellani" userId="89818a58-d837-41e8-8740-c44e264490c2" providerId="ADAL" clId="{5693B0E4-AD0E-4963-BC11-801E82536C0F}" dt="2022-06-18T10:33:53.319" v="36" actId="1076"/>
          <ac:spMkLst>
            <pc:docMk/>
            <pc:sldMk cId="0" sldId="257"/>
            <ac:spMk id="5123" creationId="{FEF9A14F-9151-49BA-B011-6C8D5C1F2E3F}"/>
          </ac:spMkLst>
        </pc:spChg>
      </pc:sldChg>
      <pc:sldChg chg="del">
        <pc:chgData name="Luca Castellani" userId="89818a58-d837-41e8-8740-c44e264490c2" providerId="ADAL" clId="{5693B0E4-AD0E-4963-BC11-801E82536C0F}" dt="2022-06-18T10:38:13.055" v="232" actId="2696"/>
        <pc:sldMkLst>
          <pc:docMk/>
          <pc:sldMk cId="0" sldId="270"/>
        </pc:sldMkLst>
      </pc:sldChg>
      <pc:sldChg chg="del">
        <pc:chgData name="Luca Castellani" userId="89818a58-d837-41e8-8740-c44e264490c2" providerId="ADAL" clId="{5693B0E4-AD0E-4963-BC11-801E82536C0F}" dt="2022-06-18T10:34:40.743" v="39" actId="2696"/>
        <pc:sldMkLst>
          <pc:docMk/>
          <pc:sldMk cId="0" sldId="272"/>
        </pc:sldMkLst>
      </pc:sldChg>
      <pc:sldChg chg="del">
        <pc:chgData name="Luca Castellani" userId="89818a58-d837-41e8-8740-c44e264490c2" providerId="ADAL" clId="{5693B0E4-AD0E-4963-BC11-801E82536C0F}" dt="2022-06-18T10:34:36.926" v="38" actId="2696"/>
        <pc:sldMkLst>
          <pc:docMk/>
          <pc:sldMk cId="3263962279" sldId="322"/>
        </pc:sldMkLst>
      </pc:sldChg>
      <pc:sldChg chg="modSp mod">
        <pc:chgData name="Luca Castellani" userId="89818a58-d837-41e8-8740-c44e264490c2" providerId="ADAL" clId="{5693B0E4-AD0E-4963-BC11-801E82536C0F}" dt="2022-06-18T10:37:21.658" v="223" actId="20577"/>
        <pc:sldMkLst>
          <pc:docMk/>
          <pc:sldMk cId="1727228042" sldId="343"/>
        </pc:sldMkLst>
        <pc:spChg chg="mod">
          <ac:chgData name="Luca Castellani" userId="89818a58-d837-41e8-8740-c44e264490c2" providerId="ADAL" clId="{5693B0E4-AD0E-4963-BC11-801E82536C0F}" dt="2022-06-18T10:37:21.658" v="223" actId="20577"/>
          <ac:spMkLst>
            <pc:docMk/>
            <pc:sldMk cId="1727228042" sldId="343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8:05.029" v="231" actId="1076"/>
        <pc:sldMkLst>
          <pc:docMk/>
          <pc:sldMk cId="627941279" sldId="344"/>
        </pc:sldMkLst>
        <pc:spChg chg="mod">
          <ac:chgData name="Luca Castellani" userId="89818a58-d837-41e8-8740-c44e264490c2" providerId="ADAL" clId="{5693B0E4-AD0E-4963-BC11-801E82536C0F}" dt="2022-06-18T10:38:05.029" v="231" actId="1076"/>
          <ac:spMkLst>
            <pc:docMk/>
            <pc:sldMk cId="627941279" sldId="344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8:58.640" v="267" actId="20577"/>
        <pc:sldMkLst>
          <pc:docMk/>
          <pc:sldMk cId="1572710840" sldId="345"/>
        </pc:sldMkLst>
        <pc:spChg chg="mod">
          <ac:chgData name="Luca Castellani" userId="89818a58-d837-41e8-8740-c44e264490c2" providerId="ADAL" clId="{5693B0E4-AD0E-4963-BC11-801E82536C0F}" dt="2022-06-18T10:38:58.640" v="267" actId="20577"/>
          <ac:spMkLst>
            <pc:docMk/>
            <pc:sldMk cId="1572710840" sldId="345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9:43.202" v="276" actId="1076"/>
        <pc:sldMkLst>
          <pc:docMk/>
          <pc:sldMk cId="1035447695" sldId="346"/>
        </pc:sldMkLst>
        <pc:spChg chg="mod">
          <ac:chgData name="Luca Castellani" userId="89818a58-d837-41e8-8740-c44e264490c2" providerId="ADAL" clId="{5693B0E4-AD0E-4963-BC11-801E82536C0F}" dt="2022-06-18T10:39:43.202" v="276" actId="1076"/>
          <ac:spMkLst>
            <pc:docMk/>
            <pc:sldMk cId="1035447695" sldId="346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41:02.307" v="291" actId="20577"/>
        <pc:sldMkLst>
          <pc:docMk/>
          <pc:sldMk cId="737161829" sldId="347"/>
        </pc:sldMkLst>
        <pc:spChg chg="mod">
          <ac:chgData name="Luca Castellani" userId="89818a58-d837-41e8-8740-c44e264490c2" providerId="ADAL" clId="{5693B0E4-AD0E-4963-BC11-801E82536C0F}" dt="2022-06-18T10:41:02.307" v="291" actId="20577"/>
          <ac:spMkLst>
            <pc:docMk/>
            <pc:sldMk cId="737161829" sldId="347"/>
            <ac:spMk id="8194" creationId="{00000000-0000-0000-0000-000000000000}"/>
          </ac:spMkLst>
        </pc:spChg>
        <pc:spChg chg="mod">
          <ac:chgData name="Luca Castellani" userId="89818a58-d837-41e8-8740-c44e264490c2" providerId="ADAL" clId="{5693B0E4-AD0E-4963-BC11-801E82536C0F}" dt="2022-06-18T10:40:23.565" v="281" actId="1076"/>
          <ac:spMkLst>
            <pc:docMk/>
            <pc:sldMk cId="737161829" sldId="347"/>
            <ac:spMk id="8195" creationId="{00000000-0000-0000-0000-000000000000}"/>
          </ac:spMkLst>
        </pc:spChg>
      </pc:sldChg>
      <pc:sldChg chg="del">
        <pc:chgData name="Luca Castellani" userId="89818a58-d837-41e8-8740-c44e264490c2" providerId="ADAL" clId="{5693B0E4-AD0E-4963-BC11-801E82536C0F}" dt="2022-06-18T10:40:11.037" v="278" actId="2696"/>
        <pc:sldMkLst>
          <pc:docMk/>
          <pc:sldMk cId="16702898" sldId="348"/>
        </pc:sldMkLst>
      </pc:sldChg>
      <pc:sldChg chg="modSp mod">
        <pc:chgData name="Luca Castellani" userId="89818a58-d837-41e8-8740-c44e264490c2" providerId="ADAL" clId="{5693B0E4-AD0E-4963-BC11-801E82536C0F}" dt="2022-06-18T10:36:57.120" v="207" actId="113"/>
        <pc:sldMkLst>
          <pc:docMk/>
          <pc:sldMk cId="1336232846" sldId="349"/>
        </pc:sldMkLst>
        <pc:spChg chg="mod">
          <ac:chgData name="Luca Castellani" userId="89818a58-d837-41e8-8740-c44e264490c2" providerId="ADAL" clId="{5693B0E4-AD0E-4963-BC11-801E82536C0F}" dt="2022-06-18T10:36:57.120" v="207" actId="113"/>
          <ac:spMkLst>
            <pc:docMk/>
            <pc:sldMk cId="1336232846" sldId="349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9:28.453" v="273" actId="1076"/>
        <pc:sldMkLst>
          <pc:docMk/>
          <pc:sldMk cId="1825432854" sldId="350"/>
        </pc:sldMkLst>
        <pc:spChg chg="mod">
          <ac:chgData name="Luca Castellani" userId="89818a58-d837-41e8-8740-c44e264490c2" providerId="ADAL" clId="{5693B0E4-AD0E-4963-BC11-801E82536C0F}" dt="2022-06-18T10:39:28.453" v="273" actId="1076"/>
          <ac:spMkLst>
            <pc:docMk/>
            <pc:sldMk cId="1825432854" sldId="350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9:15.415" v="270" actId="14100"/>
        <pc:sldMkLst>
          <pc:docMk/>
          <pc:sldMk cId="2187213501" sldId="351"/>
        </pc:sldMkLst>
        <pc:spChg chg="mod">
          <ac:chgData name="Luca Castellani" userId="89818a58-d837-41e8-8740-c44e264490c2" providerId="ADAL" clId="{5693B0E4-AD0E-4963-BC11-801E82536C0F}" dt="2022-06-18T10:39:15.415" v="270" actId="14100"/>
          <ac:spMkLst>
            <pc:docMk/>
            <pc:sldMk cId="2187213501" sldId="351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39:51.719" v="277" actId="255"/>
        <pc:sldMkLst>
          <pc:docMk/>
          <pc:sldMk cId="38608776" sldId="352"/>
        </pc:sldMkLst>
        <pc:spChg chg="mod">
          <ac:chgData name="Luca Castellani" userId="89818a58-d837-41e8-8740-c44e264490c2" providerId="ADAL" clId="{5693B0E4-AD0E-4963-BC11-801E82536C0F}" dt="2022-06-18T10:39:51.719" v="277" actId="255"/>
          <ac:spMkLst>
            <pc:docMk/>
            <pc:sldMk cId="38608776" sldId="352"/>
            <ac:spMk id="8195" creationId="{00000000-0000-0000-0000-000000000000}"/>
          </ac:spMkLst>
        </pc:spChg>
      </pc:sldChg>
      <pc:sldChg chg="modSp mod">
        <pc:chgData name="Luca Castellani" userId="89818a58-d837-41e8-8740-c44e264490c2" providerId="ADAL" clId="{5693B0E4-AD0E-4963-BC11-801E82536C0F}" dt="2022-06-18T10:40:52.123" v="289" actId="20577"/>
        <pc:sldMkLst>
          <pc:docMk/>
          <pc:sldMk cId="2050898555" sldId="353"/>
        </pc:sldMkLst>
        <pc:spChg chg="mod">
          <ac:chgData name="Luca Castellani" userId="89818a58-d837-41e8-8740-c44e264490c2" providerId="ADAL" clId="{5693B0E4-AD0E-4963-BC11-801E82536C0F}" dt="2022-06-18T10:40:52.123" v="289" actId="20577"/>
          <ac:spMkLst>
            <pc:docMk/>
            <pc:sldMk cId="2050898555" sldId="353"/>
            <ac:spMk id="8194" creationId="{00000000-0000-0000-0000-000000000000}"/>
          </ac:spMkLst>
        </pc:spChg>
        <pc:spChg chg="mod">
          <ac:chgData name="Luca Castellani" userId="89818a58-d837-41e8-8740-c44e264490c2" providerId="ADAL" clId="{5693B0E4-AD0E-4963-BC11-801E82536C0F}" dt="2022-06-18T10:40:48.077" v="283" actId="14100"/>
          <ac:spMkLst>
            <pc:docMk/>
            <pc:sldMk cId="2050898555" sldId="353"/>
            <ac:spMk id="819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602B7-9D90-4F1D-8E2E-D6D42EE07064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F9759-1623-4896-9287-324385F89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55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45BAF-7EBE-443A-B227-890AFE666CAF}" type="datetimeFigureOut">
              <a:rPr lang="en-GB" smtClean="0"/>
              <a:t>20/06/2022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4534E-5F5B-4E0A-9E3A-494E89C0DC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27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856257A-7F07-4930-999E-732510CD86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A6B8E34-7150-4A2E-B78E-1E6166CD4AA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CD420E-F2ED-4165-82BA-9F6F3DE74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ln/>
        </p:spPr>
      </p:sp>
      <p:sp>
        <p:nvSpPr>
          <p:cNvPr id="6148" name="Notes Placeholder 1">
            <a:extLst>
              <a:ext uri="{FF2B5EF4-FFF2-40B4-BE49-F238E27FC236}">
                <a16:creationId xmlns:a16="http://schemas.microsoft.com/office/drawing/2014/main" id="{2EAD1632-CBBD-4E3F-B373-A819F08A8A3D}"/>
              </a:ext>
            </a:extLst>
          </p:cNvPr>
          <p:cNvSpPr>
            <a:spLocks noGrp="1"/>
          </p:cNvSpPr>
          <p:nvPr/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23" tIns="45862" rIns="91723" bIns="45862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825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892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460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11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0745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4982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158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646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3114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1pPr>
            <a:lvl2pPr marL="742950" indent="-28575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2pPr>
            <a:lvl3pPr marL="11430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3pPr>
            <a:lvl4pPr marL="16002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4pPr>
            <a:lvl5pPr marL="2057400" indent="-228600" defTabSz="917575" eaLnBrk="0" hangingPunct="0"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pitchFamily="-84" charset="0"/>
                <a:cs typeface="Angsana New" pitchFamily="18" charset="-34"/>
              </a:defRPr>
            </a:lvl9pPr>
          </a:lstStyle>
          <a:p>
            <a:pPr eaLnBrk="1" hangingPunct="1"/>
            <a:fld id="{F7305B93-62A1-4471-B58F-C068B12DEE80}" type="slidenum">
              <a:rPr lang="en-US" altLang="en-US" sz="1200">
                <a:latin typeface="Times New Roman" pitchFamily="18" charset="0"/>
              </a:rPr>
              <a:pPr eaLnBrk="1" hangingPunct="1"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57147" y="9444118"/>
            <a:ext cx="295163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705" tIns="45853" rIns="91705" bIns="45853" anchor="b"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4538" indent="-28575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301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3018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F073D5-0FEC-424A-92F5-F84A54C358E8}" type="slidenum">
              <a:rPr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5" y="4722060"/>
            <a:ext cx="5447346" cy="4474447"/>
          </a:xfrm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44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uncitral_start_stair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 flipV="1">
            <a:off x="0" y="0"/>
            <a:ext cx="1371600" cy="381000"/>
          </a:xfrm>
          <a:prstGeom prst="rect">
            <a:avLst/>
          </a:prstGeom>
          <a:solidFill>
            <a:srgbClr val="0495C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1371600" y="0"/>
            <a:ext cx="7772400" cy="381000"/>
          </a:xfrm>
          <a:prstGeom prst="rect">
            <a:avLst/>
          </a:prstGeom>
          <a:solidFill>
            <a:srgbClr val="1458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14288"/>
            <a:ext cx="1371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Helvetica" pitchFamily="34" charset="0"/>
              </a:rPr>
              <a:t>UNCITRAL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1371600" y="76200"/>
            <a:ext cx="58880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FFFFFF"/>
                </a:solidFill>
                <a:latin typeface="Helvetica" pitchFamily="34" charset="0"/>
              </a:rPr>
              <a:t>United Nations Commission on International Trade Law</a:t>
            </a:r>
          </a:p>
        </p:txBody>
      </p:sp>
      <p:pic>
        <p:nvPicPr>
          <p:cNvPr id="9" name="Picture 20" descr="un logo vector [Converted]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42938"/>
            <a:ext cx="1219200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2057400"/>
            <a:ext cx="6858000" cy="1143000"/>
          </a:xfr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429000"/>
            <a:ext cx="5410200" cy="685800"/>
          </a:xfr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3713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2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4" y="838202"/>
            <a:ext cx="1785937" cy="5032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14451" y="838202"/>
            <a:ext cx="5205413" cy="5032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6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02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2"/>
            <a:ext cx="3352800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2"/>
            <a:ext cx="3352800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39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87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9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94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26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98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uncitral_top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36" b="4317"/>
          <a:stretch>
            <a:fillRect/>
          </a:stretch>
        </p:blipFill>
        <p:spPr bwMode="auto">
          <a:xfrm>
            <a:off x="0" y="6013450"/>
            <a:ext cx="91440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14450" y="838200"/>
            <a:ext cx="708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1323975" y="60579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b="1" dirty="0">
                <a:solidFill>
                  <a:srgbClr val="FFFFFF"/>
                </a:solidFill>
                <a:latin typeface="Helvetica" pitchFamily="34" charset="0"/>
              </a:rPr>
              <a:t>UNCITRAL</a:t>
            </a: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552700" y="6108700"/>
            <a:ext cx="58880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FFFFFF"/>
                </a:solidFill>
                <a:latin typeface="Helvetica" pitchFamily="34" charset="0"/>
              </a:rPr>
              <a:t>United Nations Commission on International Trade Law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2"/>
            <a:ext cx="685800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40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145897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citral.un.org/en/working_groups/4/electronic_commer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ndocs.org/en/A/CN.9/111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enna International Centre">
            <a:extLst>
              <a:ext uri="{FF2B5EF4-FFF2-40B4-BE49-F238E27FC236}">
                <a16:creationId xmlns:a16="http://schemas.microsoft.com/office/drawing/2014/main" id="{9D8F8800-41C5-45A0-9F4D-90A7E47BD8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" t="2465" r="602" b="17128"/>
          <a:stretch/>
        </p:blipFill>
        <p:spPr bwMode="auto">
          <a:xfrm>
            <a:off x="0" y="4509120"/>
            <a:ext cx="914400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5ADBCA9A-FF32-46BA-8A65-C30777E85F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05788" y="2362484"/>
            <a:ext cx="6858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UNCITRAL draft model law  </a:t>
            </a:r>
            <a:br>
              <a:rPr lang="en-US" altLang="en-US" dirty="0"/>
            </a:br>
            <a:r>
              <a:rPr lang="en-US" altLang="en-US" dirty="0"/>
              <a:t>on IdM and trust services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EF9A14F-9151-49BA-B011-6C8D5C1F2E3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5788" y="4605300"/>
            <a:ext cx="6807200" cy="2156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chemeClr val="tx1"/>
                </a:solidFill>
              </a:rPr>
              <a:t>Luca Castellani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000" dirty="0">
                <a:solidFill>
                  <a:schemeClr val="tx1"/>
                </a:solidFill>
              </a:rPr>
              <a:t>UNCITRAL Secretariat</a:t>
            </a:r>
          </a:p>
          <a:p>
            <a:pPr eaLnBrk="1" hangingPunct="1"/>
            <a:endParaRPr lang="en-GB" altLang="en-US" sz="2000" b="0" i="1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</a:rPr>
              <a:t>The views expressed are those of the author and do not necessarily reflect the views of the United Nations and of UNCITRAL</a:t>
            </a:r>
            <a:endParaRPr lang="en-GB" alt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82"/>
    </mc:Choice>
    <mc:Fallback xmlns="">
      <p:transition spd="slow" advTm="2188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cross-border aspects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1550922"/>
            <a:ext cx="7402512" cy="3756155"/>
          </a:xfrm>
          <a:noFill/>
        </p:spPr>
        <p:txBody>
          <a:bodyPr/>
          <a:lstStyle/>
          <a:p>
            <a:r>
              <a:rPr lang="en-GB" altLang="en-US" sz="2000" b="0" dirty="0"/>
              <a:t>Geographic-neutral rules on the assessment of reliability of the method used and on the designation of reliable systems and services</a:t>
            </a:r>
          </a:p>
          <a:p>
            <a:pPr lvl="1"/>
            <a:r>
              <a:rPr lang="en-GB" altLang="en-US" b="0" dirty="0"/>
              <a:t>Apply to both IdM and trust services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Dedicated provisions on cross-border recognition and on international cooperation</a:t>
            </a:r>
          </a:p>
          <a:p>
            <a:pPr lvl="1"/>
            <a:r>
              <a:rPr lang="en-GB" b="0" dirty="0">
                <a:ea typeface="Malgun Gothic" panose="020B0503020000020004" pitchFamily="34" charset="-127"/>
                <a:cs typeface="Arial" panose="020B0604020202020204" pitchFamily="34" charset="0"/>
              </a:rPr>
              <a:t>Does not foresee, but is compatible with the establishment of a centrally-managed mutual recognition mechanism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The model law may be used as a template for bilateral and plurilateral agreements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37161829"/>
      </p:ext>
    </p:extLst>
  </p:cSld>
  <p:clrMapOvr>
    <a:masterClrMapping/>
  </p:clrMapOvr>
  <p:transition advTm="15515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Further considerations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1352900"/>
            <a:ext cx="7402512" cy="4152199"/>
          </a:xfrm>
          <a:noFill/>
        </p:spPr>
        <p:txBody>
          <a:bodyPr/>
          <a:lstStyle/>
          <a:p>
            <a:r>
              <a:rPr lang="en-GB" altLang="en-US" sz="2000" b="0" dirty="0"/>
              <a:t>The draft model law has maintained the double structure of eIDAS based on IdM / trust services</a:t>
            </a:r>
          </a:p>
          <a:p>
            <a:r>
              <a:rPr lang="en-GB" altLang="en-US" sz="2000" b="0" dirty="0"/>
              <a:t>However, identity information may raise several diverse issues</a:t>
            </a:r>
          </a:p>
          <a:p>
            <a:pPr lvl="1"/>
            <a:r>
              <a:rPr lang="en-GB" altLang="en-US" b="0" dirty="0"/>
              <a:t>IdM – especially foundational identity –  raises privacy concerns that call </a:t>
            </a:r>
            <a:r>
              <a:rPr lang="en-GB" altLang="en-US" b="0"/>
              <a:t>for stricter regulation</a:t>
            </a:r>
            <a:endParaRPr lang="en-GB" altLang="en-US" b="0" dirty="0"/>
          </a:p>
          <a:p>
            <a:pPr lvl="1"/>
            <a:r>
              <a:rPr lang="en-GB" altLang="en-US" b="0" dirty="0"/>
              <a:t>Trust services – including those incorporating functional identity – aim to support dataflows and require an enabling environment rather than a regulatory one</a:t>
            </a:r>
          </a:p>
          <a:p>
            <a:r>
              <a:rPr lang="en-US" altLang="en-US" sz="2000" b="0" dirty="0"/>
              <a:t>Issues for further consideration:</a:t>
            </a:r>
          </a:p>
          <a:p>
            <a:pPr lvl="1"/>
            <a:r>
              <a:rPr lang="en-US" altLang="en-US" b="0" dirty="0"/>
              <a:t>Use of trust services with respect to object-generated data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898555"/>
      </p:ext>
    </p:extLst>
  </p:cSld>
  <p:clrMapOvr>
    <a:masterClrMapping/>
  </p:clrMapOvr>
  <p:transition advTm="15515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39" y="332656"/>
            <a:ext cx="8280919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UNCITRAL Model Law on IdM and Trust Services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539" y="1382838"/>
            <a:ext cx="8280919" cy="4092324"/>
          </a:xfrm>
          <a:noFill/>
        </p:spPr>
        <p:txBody>
          <a:bodyPr/>
          <a:lstStyle/>
          <a:p>
            <a:pPr indent="0">
              <a:lnSpc>
                <a:spcPct val="107000"/>
              </a:lnSpc>
              <a:buNone/>
            </a:pPr>
            <a:r>
              <a:rPr lang="en-US" altLang="en-US" sz="2000" b="0" dirty="0"/>
              <a:t>UNCITRAL WG IV has prepared a model law on the use and cross-border recognition of IdM and trust services</a:t>
            </a:r>
          </a:p>
          <a:p>
            <a:pPr marL="628650" indent="-285750">
              <a:lnSpc>
                <a:spcPct val="107000"/>
              </a:lnSpc>
            </a:pPr>
            <a:r>
              <a:rPr lang="en-GB" sz="2000" b="0" dirty="0"/>
              <a:t>Project started in 2017 at the request of certain EU member States and with a broad scope: </a:t>
            </a:r>
          </a:p>
          <a:p>
            <a:pPr marL="1028700" lvl="1">
              <a:lnSpc>
                <a:spcPct val="107000"/>
              </a:lnSpc>
            </a:pPr>
            <a:r>
              <a:rPr lang="en-GB" b="0" dirty="0"/>
              <a:t>build on shared principles and terminology to provide a uniform legal treatment for:</a:t>
            </a:r>
          </a:p>
          <a:p>
            <a:pPr lvl="2" indent="457200">
              <a:lnSpc>
                <a:spcPct val="107000"/>
              </a:lnSpc>
            </a:pPr>
            <a:r>
              <a:rPr lang="en-GB" sz="2000" b="0" dirty="0"/>
              <a:t>private and public IdM systems and schemes</a:t>
            </a:r>
          </a:p>
          <a:p>
            <a:pPr lvl="2" indent="457200">
              <a:lnSpc>
                <a:spcPct val="107000"/>
              </a:lnSpc>
            </a:pPr>
            <a:r>
              <a:rPr lang="en-GB" sz="2000" b="0" dirty="0"/>
              <a:t>a broad range of trust services</a:t>
            </a:r>
          </a:p>
          <a:p>
            <a:pPr marL="628650" indent="-285750">
              <a:lnSpc>
                <a:spcPct val="107000"/>
              </a:lnSpc>
            </a:pPr>
            <a:r>
              <a:rPr lang="en-GB" sz="2000" b="0" dirty="0"/>
              <a:t>Respects general principles of commercial and e-commerce law</a:t>
            </a:r>
          </a:p>
          <a:p>
            <a:pPr marL="628650" indent="-285750">
              <a:lnSpc>
                <a:spcPct val="107000"/>
              </a:lnSpc>
            </a:pPr>
            <a:r>
              <a:rPr lang="en-GB" sz="2000" b="0" dirty="0"/>
              <a:t>Takes into consideration prior UNCITRAL provisions and eIDAS regulation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7941279"/>
      </p:ext>
    </p:extLst>
  </p:cSld>
  <p:clrMapOvr>
    <a:masterClrMapping/>
  </p:clrMapOvr>
  <p:transition advTm="8782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39" y="332656"/>
            <a:ext cx="8280919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UNCITRAL Model Law on IdM and Trust Services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540" y="2192928"/>
            <a:ext cx="7948050" cy="2472144"/>
          </a:xfrm>
          <a:noFill/>
        </p:spPr>
        <p:txBody>
          <a:bodyPr/>
          <a:lstStyle/>
          <a:p>
            <a:r>
              <a:rPr lang="en-US" altLang="en-US" sz="2000" b="0" dirty="0"/>
              <a:t>All preparatory documents available on </a:t>
            </a:r>
            <a:r>
              <a:rPr lang="en-US" altLang="en-US" sz="2000" b="0" dirty="0">
                <a:hlinkClick r:id="rId3"/>
              </a:rPr>
              <a:t>UNCITRAL website</a:t>
            </a:r>
            <a:r>
              <a:rPr lang="en-US" altLang="en-US" sz="2000" b="0" dirty="0"/>
              <a:t> in all UN official languages</a:t>
            </a:r>
          </a:p>
          <a:p>
            <a:r>
              <a:rPr lang="en-US" altLang="en-US" sz="2000" b="0" dirty="0"/>
              <a:t>Draft provisions and explanatory note are submitted to the Commission for consideration and possible adoption in July 2022</a:t>
            </a:r>
          </a:p>
          <a:p>
            <a:r>
              <a:rPr lang="en-US" altLang="en-US" sz="2000" b="0" dirty="0"/>
              <a:t>Latest version available in document </a:t>
            </a:r>
            <a:r>
              <a:rPr lang="en-US" sz="2000" b="0" dirty="0">
                <a:hlinkClick r:id="rId4"/>
              </a:rPr>
              <a:t>A/CN.9/1112 - Draft Model Law on the Use and Cross-border Recognition of Identity Management and Trust Services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336232846"/>
      </p:ext>
    </p:extLst>
  </p:cSld>
  <p:clrMapOvr>
    <a:masterClrMapping/>
  </p:clrMapOvr>
  <p:transition advTm="8782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scope and general principles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1995103"/>
            <a:ext cx="7402512" cy="2867794"/>
          </a:xfrm>
          <a:noFill/>
        </p:spPr>
        <p:txBody>
          <a:bodyPr/>
          <a:lstStyle/>
          <a:p>
            <a:r>
              <a:rPr lang="en-GB" altLang="en-US" sz="2000" b="0" dirty="0"/>
              <a:t>Focuses on use in commercial activities and trade-related services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Does not introduce new requirements to identify or to use a particular IdM or trust service</a:t>
            </a:r>
          </a:p>
          <a:p>
            <a:r>
              <a:rPr lang="en-US" altLang="en-US" sz="2000" b="0" dirty="0"/>
              <a:t>Use of IdM and trust services is voluntary</a:t>
            </a:r>
          </a:p>
          <a:p>
            <a:r>
              <a:rPr lang="en-GB" sz="2000" b="0" dirty="0">
                <a:ea typeface="Malgun Gothic" panose="020B0503020000020004" pitchFamily="34" charset="-127"/>
              </a:rPr>
              <a:t>Does not affect any other rule of law, including compliance with regulatory requirements and with data privacy and protection law</a:t>
            </a:r>
            <a:endParaRPr lang="en-US" altLang="en-US" sz="2000" b="0" dirty="0"/>
          </a:p>
          <a:p>
            <a:pPr eaLnBrk="1" hangingPunct="1"/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7228042"/>
      </p:ext>
    </p:extLst>
  </p:cSld>
  <p:clrMapOvr>
    <a:masterClrMapping/>
  </p:clrMapOvr>
  <p:transition advTm="15515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4" y="260648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IdM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4702" y="963612"/>
            <a:ext cx="7402512" cy="4151411"/>
          </a:xfrm>
          <a:noFill/>
        </p:spPr>
        <p:txBody>
          <a:bodyPr/>
          <a:lstStyle/>
          <a:p>
            <a:r>
              <a:rPr lang="en-GB" altLang="en-US" sz="2000" b="0" dirty="0"/>
              <a:t>Identity is a set of attributes that uniquely distinguishes a person in a particular context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IdM systems manage both identity proofing and electronic identification (a.k.a. “authentication”)</a:t>
            </a:r>
          </a:p>
          <a:p>
            <a:pPr lvl="1"/>
            <a:r>
              <a:rPr lang="en-GB" b="0" dirty="0">
                <a:ea typeface="Malgun Gothic" panose="020B0503020000020004" pitchFamily="34" charset="-127"/>
                <a:cs typeface="Arial" panose="020B0604020202020204" pitchFamily="34" charset="0"/>
              </a:rPr>
              <a:t>Identity proofing is “</a:t>
            </a:r>
            <a:r>
              <a:rPr lang="en-US" b="0" dirty="0">
                <a:ea typeface="Malgun Gothic" panose="020B0503020000020004" pitchFamily="34" charset="-127"/>
                <a:cs typeface="Arial" panose="020B0604020202020204" pitchFamily="34" charset="0"/>
              </a:rPr>
              <a:t>the process of collecting, verifying, and validating sufficient attributes to define and confirm the identity of a person within a particular context</a:t>
            </a:r>
            <a:r>
              <a:rPr lang="en-GB" b="0" dirty="0">
                <a:ea typeface="Malgun Gothic" panose="020B0503020000020004" pitchFamily="34" charset="-127"/>
                <a:cs typeface="Arial" panose="020B0604020202020204" pitchFamily="34" charset="0"/>
              </a:rPr>
              <a:t>”</a:t>
            </a:r>
          </a:p>
          <a:p>
            <a:pPr lvl="1"/>
            <a:r>
              <a:rPr lang="en-GB" altLang="en-US" b="0" dirty="0">
                <a:ea typeface="Malgun Gothic" panose="020B0503020000020004" pitchFamily="34" charset="-127"/>
              </a:rPr>
              <a:t>Electronic identification </a:t>
            </a:r>
            <a:r>
              <a:rPr lang="en-US" altLang="en-US" b="0" dirty="0"/>
              <a:t>is “a process used to achieve sufficient assurance in the binding between a person and an identity”</a:t>
            </a:r>
          </a:p>
          <a:p>
            <a:pPr lvl="1"/>
            <a:r>
              <a:rPr lang="en-US" altLang="en-US" b="0" dirty="0"/>
              <a:t>An identity is “a set of attributes that allows a person to be uniquely distinguished within a particular context”</a:t>
            </a:r>
          </a:p>
          <a:p>
            <a:pPr lvl="1"/>
            <a:r>
              <a:rPr lang="en-US" altLang="en-US" b="0" dirty="0"/>
              <a:t>A person is a physical or legal person</a:t>
            </a:r>
            <a:endParaRPr lang="en-GB" b="0" dirty="0"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en-GB" altLang="en-US" sz="2000" b="0" dirty="0">
                <a:ea typeface="Malgun Gothic" panose="020B0503020000020004" pitchFamily="34" charset="-127"/>
              </a:rPr>
              <a:t>Provision on non-discrimination of the result of electronic identification</a:t>
            </a:r>
            <a:endParaRPr lang="en-US" altLang="en-US" sz="2000" b="0" dirty="0"/>
          </a:p>
          <a:p>
            <a:pPr lvl="1"/>
            <a:endParaRPr lang="en-GB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572710840"/>
      </p:ext>
    </p:extLst>
  </p:cSld>
  <p:clrMapOvr>
    <a:masterClrMapping/>
  </p:clrMapOvr>
  <p:transition advTm="15515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IdM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2060848"/>
            <a:ext cx="7402512" cy="2736303"/>
          </a:xfrm>
          <a:noFill/>
        </p:spPr>
        <p:txBody>
          <a:bodyPr/>
          <a:lstStyle/>
          <a:p>
            <a:r>
              <a:rPr lang="en-US" altLang="en-US" sz="2000" b="0" dirty="0"/>
              <a:t>The method used for electronic identification must be reliable</a:t>
            </a:r>
          </a:p>
          <a:p>
            <a:r>
              <a:rPr lang="en-US" altLang="en-US" sz="2000" b="0" dirty="0"/>
              <a:t>Two-tier approach to determine reliability:</a:t>
            </a:r>
          </a:p>
          <a:p>
            <a:pPr lvl="1"/>
            <a:r>
              <a:rPr lang="en-US" altLang="en-US" b="0" dirty="0"/>
              <a:t>Ex post (after use): </a:t>
            </a:r>
          </a:p>
          <a:p>
            <a:pPr lvl="2"/>
            <a:r>
              <a:rPr lang="en-US" altLang="en-US" sz="2000" b="0" dirty="0"/>
              <a:t>Open-ended list of relevant circumstances</a:t>
            </a:r>
          </a:p>
          <a:p>
            <a:pPr lvl="1"/>
            <a:r>
              <a:rPr lang="en-US" altLang="en-US" b="0" dirty="0"/>
              <a:t>Ex ante (before use)</a:t>
            </a:r>
          </a:p>
          <a:p>
            <a:pPr lvl="2"/>
            <a:r>
              <a:rPr lang="en-US" altLang="en-US" sz="2000" b="0" dirty="0"/>
              <a:t>Possibility of designating reliable IdM systems / services</a:t>
            </a:r>
          </a:p>
          <a:p>
            <a:pPr eaLnBrk="1" hangingPunct="1"/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187213501"/>
      </p:ext>
    </p:extLst>
  </p:cSld>
  <p:clrMapOvr>
    <a:masterClrMapping/>
  </p:clrMapOvr>
  <p:transition advTm="15515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IdM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1832888"/>
            <a:ext cx="7402512" cy="3192224"/>
          </a:xfrm>
          <a:noFill/>
        </p:spPr>
        <p:txBody>
          <a:bodyPr/>
          <a:lstStyle/>
          <a:p>
            <a:r>
              <a:rPr lang="en-US" altLang="en-US" sz="2000" b="0" dirty="0"/>
              <a:t>List of obligations of IdM service providers covering the IdM lifecycle</a:t>
            </a:r>
          </a:p>
          <a:p>
            <a:r>
              <a:rPr lang="en-US" altLang="en-US" sz="2000" b="0" dirty="0"/>
              <a:t>List of obligations of IdM service providers in case of data breach </a:t>
            </a:r>
          </a:p>
          <a:p>
            <a:r>
              <a:rPr lang="en-US" altLang="en-US" sz="2000" b="0" dirty="0"/>
              <a:t>Rules on liability of IdM service providers</a:t>
            </a:r>
          </a:p>
          <a:p>
            <a:pPr lvl="1"/>
            <a:r>
              <a:rPr lang="en-US" altLang="en-US" b="0" dirty="0"/>
              <a:t>Breach of obligations set in the model law gives rise to liability</a:t>
            </a:r>
          </a:p>
          <a:p>
            <a:pPr lvl="1"/>
            <a:r>
              <a:rPr lang="en-US" altLang="en-US" b="0" dirty="0"/>
              <a:t>All other sources of liability remain applicable, but limitation may be possible</a:t>
            </a:r>
          </a:p>
          <a:p>
            <a:pPr eaLnBrk="1" hangingPunct="1"/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25432854"/>
      </p:ext>
    </p:extLst>
  </p:cSld>
  <p:clrMapOvr>
    <a:masterClrMapping/>
  </p:clrMapOvr>
  <p:transition advTm="15515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trust services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0744" y="1869089"/>
            <a:ext cx="7402512" cy="3119821"/>
          </a:xfrm>
          <a:noFill/>
        </p:spPr>
        <p:txBody>
          <a:bodyPr/>
          <a:lstStyle/>
          <a:p>
            <a:r>
              <a:rPr lang="en-US" altLang="en-US" sz="2000" b="0" dirty="0"/>
              <a:t>A trust service is an electronic service that provides assurance of certain qualities of a data message </a:t>
            </a:r>
          </a:p>
          <a:p>
            <a:pPr lvl="1"/>
            <a:r>
              <a:rPr lang="en-US" altLang="en-US" b="0" dirty="0"/>
              <a:t>who, what, when, where, and why of data</a:t>
            </a:r>
          </a:p>
          <a:p>
            <a:pPr lvl="1"/>
            <a:r>
              <a:rPr lang="en-US" altLang="en-US" b="0" dirty="0"/>
              <a:t>Includes the methods for creating and managing electronic signatures, electronic seals, electronic time stamps, website authentication, electronic archiving and electronic registered delivery services (same as eIDAS)</a:t>
            </a:r>
          </a:p>
          <a:p>
            <a:pPr lvl="1"/>
            <a:r>
              <a:rPr lang="en-GB" b="0" dirty="0">
                <a:ea typeface="Malgun Gothic" panose="020B0503020000020004" pitchFamily="34" charset="-127"/>
                <a:cs typeface="Arial" panose="020B0604020202020204" pitchFamily="34" charset="0"/>
              </a:rPr>
              <a:t>List of trust services is open-ended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Rule on non-discrimination against use of trust services</a:t>
            </a:r>
          </a:p>
          <a:p>
            <a:pPr marL="0" indent="0">
              <a:buNone/>
            </a:pPr>
            <a:endParaRPr lang="en-US" sz="1800" b="0" dirty="0"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eaLnBrk="1" hangingPunct="1"/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35447695"/>
      </p:ext>
    </p:extLst>
  </p:cSld>
  <p:clrMapOvr>
    <a:masterClrMapping/>
  </p:clrMapOvr>
  <p:transition advTm="15515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0865" y="430212"/>
            <a:ext cx="7850187" cy="533400"/>
          </a:xfrm>
        </p:spPr>
        <p:txBody>
          <a:bodyPr/>
          <a:lstStyle/>
          <a:p>
            <a:pPr algn="ctr" eaLnBrk="1" hangingPunct="1"/>
            <a:r>
              <a:rPr lang="en-US" altLang="en-US" sz="2400" b="0" dirty="0"/>
              <a:t>The draft Model Law: trust services</a:t>
            </a:r>
            <a:endParaRPr lang="en-GB" altLang="en-US" sz="2400" b="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4702" y="2181386"/>
            <a:ext cx="7402512" cy="2495227"/>
          </a:xfrm>
          <a:noFill/>
        </p:spPr>
        <p:txBody>
          <a:bodyPr/>
          <a:lstStyle/>
          <a:p>
            <a:r>
              <a:rPr lang="en-GB" altLang="en-US" sz="2000" b="0" dirty="0">
                <a:ea typeface="Malgun Gothic" panose="020B0503020000020004" pitchFamily="34" charset="-127"/>
              </a:rPr>
              <a:t>Each trust service (except website authentication) has a dedicated provision drafted as a functional equivalence rule referring to the paper-based function</a:t>
            </a:r>
            <a:endParaRPr lang="en-US" altLang="en-US" sz="2000" b="0" dirty="0"/>
          </a:p>
          <a:p>
            <a:r>
              <a:rPr lang="en-GB" sz="2000" b="0" dirty="0">
                <a:ea typeface="Malgun Gothic" panose="020B0503020000020004" pitchFamily="34" charset="-127"/>
              </a:rPr>
              <a:t>Same “two tier” approach as for IdM </a:t>
            </a:r>
          </a:p>
          <a:p>
            <a:pPr lvl="1"/>
            <a:r>
              <a:rPr lang="en-GB" b="0" dirty="0">
                <a:ea typeface="Malgun Gothic" panose="020B0503020000020004" pitchFamily="34" charset="-127"/>
              </a:rPr>
              <a:t>ex ante designation + ex post assessment</a:t>
            </a:r>
          </a:p>
          <a:p>
            <a:r>
              <a:rPr lang="en-GB" altLang="en-US" sz="2000" b="0" dirty="0">
                <a:ea typeface="Malgun Gothic" panose="020B0503020000020004" pitchFamily="34" charset="-127"/>
              </a:rPr>
              <a:t>List of obligations of trust service providers</a:t>
            </a:r>
          </a:p>
          <a:p>
            <a:r>
              <a:rPr lang="en-GB" sz="2000" b="0" dirty="0">
                <a:ea typeface="Malgun Gothic" panose="020B0503020000020004" pitchFamily="34" charset="-127"/>
                <a:cs typeface="Arial" panose="020B0604020202020204" pitchFamily="34" charset="0"/>
              </a:rPr>
              <a:t>Liability of trust service providers</a:t>
            </a:r>
            <a:endParaRPr lang="en-US" sz="2000" b="0" dirty="0"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eaLnBrk="1" hangingPunct="1"/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608776"/>
      </p:ext>
    </p:extLst>
  </p:cSld>
  <p:clrMapOvr>
    <a:masterClrMapping/>
  </p:clrMapOvr>
  <p:transition advTm="155150"/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98ff29-8bf1-47a9-abe4-3ab95d3a1097">
      <UserInfo>
        <DisplayName>Guang Yang</DisplayName>
        <AccountId>35</AccountId>
        <AccountType/>
      </UserInfo>
      <UserInfo>
        <DisplayName>Luca Castellani</DisplayName>
        <AccountId>29</AccountId>
        <AccountType/>
      </UserInfo>
    </SharedWithUsers>
    <TaxCatchAll xmlns="985ec44e-1bab-4c0b-9df0-6ba128686fc9" xsi:nil="true"/>
    <lcf76f155ced4ddcb4097134ff3c332f xmlns="fba67dc4-1004-4341-ab9b-64fc2170951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F2BD74659D604887B7E50DBA910776" ma:contentTypeVersion="16" ma:contentTypeDescription="Create a new document." ma:contentTypeScope="" ma:versionID="951ab10768e4415b298913a6d271a6c8">
  <xsd:schema xmlns:xsd="http://www.w3.org/2001/XMLSchema" xmlns:xs="http://www.w3.org/2001/XMLSchema" xmlns:p="http://schemas.microsoft.com/office/2006/metadata/properties" xmlns:ns2="fba67dc4-1004-4341-ab9b-64fc2170951b" xmlns:ns3="4798ff29-8bf1-47a9-abe4-3ab95d3a1097" xmlns:ns4="985ec44e-1bab-4c0b-9df0-6ba128686fc9" targetNamespace="http://schemas.microsoft.com/office/2006/metadata/properties" ma:root="true" ma:fieldsID="a3cf774ac5893d079fbcdb3a12a9d288" ns2:_="" ns3:_="" ns4:_="">
    <xsd:import namespace="fba67dc4-1004-4341-ab9b-64fc2170951b"/>
    <xsd:import namespace="4798ff29-8bf1-47a9-abe4-3ab95d3a1097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67dc4-1004-4341-ab9b-64fc217095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8ff29-8bf1-47a9-abe4-3ab95d3a1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e6fb967-ab67-4e86-83b6-9be08f868a75}" ma:internalName="TaxCatchAll" ma:showField="CatchAllData" ma:web="4798ff29-8bf1-47a9-abe4-3ab95d3a10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00325C-9E88-45FC-A287-26DE35AB72A9}">
  <ds:schemaRefs>
    <ds:schemaRef ds:uri="fba67dc4-1004-4341-ab9b-64fc2170951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798ff29-8bf1-47a9-abe4-3ab95d3a109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985ec44e-1bab-4c0b-9df0-6ba128686fc9"/>
  </ds:schemaRefs>
</ds:datastoreItem>
</file>

<file path=customXml/itemProps2.xml><?xml version="1.0" encoding="utf-8"?>
<ds:datastoreItem xmlns:ds="http://schemas.openxmlformats.org/officeDocument/2006/customXml" ds:itemID="{CAF84F0B-D120-4701-B3D3-87181B1CF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a67dc4-1004-4341-ab9b-64fc2170951b"/>
    <ds:schemaRef ds:uri="4798ff29-8bf1-47a9-abe4-3ab95d3a1097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4796E1-4700-48FA-9567-BAD03D26AA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804</Words>
  <Application>Microsoft Office PowerPoint</Application>
  <PresentationFormat>On-screen Show (4:3)</PresentationFormat>
  <Paragraphs>89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Helvetica</vt:lpstr>
      <vt:lpstr>Times New Roman</vt:lpstr>
      <vt:lpstr>Default Design</vt:lpstr>
      <vt:lpstr>UNCITRAL draft model law   on IdM and trust services</vt:lpstr>
      <vt:lpstr>The draft UNCITRAL Model Law on IdM and Trust Services</vt:lpstr>
      <vt:lpstr>The draft UNCITRAL Model Law on IdM and Trust Services</vt:lpstr>
      <vt:lpstr>The draft Model Law: scope and general principles</vt:lpstr>
      <vt:lpstr>The draft Model Law: IdM</vt:lpstr>
      <vt:lpstr>The draft Model Law: IdM</vt:lpstr>
      <vt:lpstr>The draft Model Law: IdM</vt:lpstr>
      <vt:lpstr>The draft Model Law: trust services</vt:lpstr>
      <vt:lpstr>The draft Model Law: trust services</vt:lpstr>
      <vt:lpstr>The draft Model Law: cross-border aspects</vt:lpstr>
      <vt:lpstr>Further considerations</vt:lpstr>
    </vt:vector>
  </TitlesOfParts>
  <Company>UNOV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Ghada Jarrar</dc:creator>
  <cp:lastModifiedBy>Luca Castellani</cp:lastModifiedBy>
  <cp:revision>460</cp:revision>
  <cp:lastPrinted>2019-05-24T14:33:07Z</cp:lastPrinted>
  <dcterms:created xsi:type="dcterms:W3CDTF">2016-06-06T15:58:23Z</dcterms:created>
  <dcterms:modified xsi:type="dcterms:W3CDTF">2022-06-20T06:02:05Z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0x010100C4F2BD74659D604887B7E50DBA910776</vt:lpwstr>
  </property>
  <property fmtid="{D5CDD505-2E9C-101B-9397-08002B2CF9AE}" pid="3" name="MediaServiceImageTags">
    <vt:lpwstr/>
  </property>
</Properties>
</file>